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74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3536D-5FCC-4341-837E-513D9F953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BF950-D2EB-E643-92F1-6BEBF4692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DA607-D3FE-3C42-B3F3-91064E8B3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3C75D-3024-7C45-9739-3CF9ED264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393F6-02E8-5941-9B07-C39852B1A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25333-8718-8C49-9CC9-C84BF127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13D05C9F-05A2-CC4D-B889-FA4F872B1EFA}" type="datetime1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1FD51A-1874-D34D-AB59-207259B1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EB8A3-8666-C643-8076-F34640FD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B310-E94F-7241-A1B0-0EEDE39BD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EC127-085B-5644-8ADA-C89D194D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16292392-C1E3-464F-81C4-0B1FC63FDDF9}" type="datetime1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B0646-5EC1-774D-95E6-57CF5BAF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13940-A802-DA48-90CA-422AE421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22EF53-2FE3-604A-89AD-208078B0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DA5E4A90-DD2A-154F-90FB-985828545705}" type="datetime1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CF806-B24F-2A4C-B721-7BF1394D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4B95B-80FC-B647-848F-EE9C406BD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4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3E07-4618-0746-BEEB-C7E8B6F56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D1939-62D8-2B43-B376-75C5D1689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9D7C2-6337-1849-8AD9-CD5984029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1E8F7-A149-7F49-8238-578D927D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embo Std" panose="02020605060306020A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839EF-E6A3-EB44-8275-1BE37348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embo Std" panose="02020605060306020A03" pitchFamily="18" charset="0"/>
              </a:defRPr>
            </a:lvl1pPr>
          </a:lstStyle>
          <a:p>
            <a:fld id="{DC092207-56FB-5445-9D35-F511B9DD6A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03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8647-A773-3F4C-8CCD-A0C30E49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A7590-0B84-3B43-952E-380F7BE51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D6343-5D50-524F-9ACD-5B9850A5C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F0AC3-4A7E-CE4D-B087-F68D12F1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15343CE9-5BC4-AB47-82F1-0C69DCDCD450}" type="datetime1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F547F-A7D7-DE40-A1A8-2EE15A7D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2ADB3-C346-2449-896F-A52D4A2A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69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6CF28-256C-A54E-BCA2-D3212E44E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12608-ADF3-6C44-997F-CAD90D178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6BA02-2D0E-9247-80CA-0A2A26B6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98870C6B-1FBD-7445-ABB3-4ECE32C3B4E3}" type="datetime1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4C76D-F0BD-FE4C-8D43-19AD8812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E9240-18E7-8A4A-91F8-97A5AA34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C605D-4BCA-7241-BA9D-9F68DCE32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9803E-755D-8A4E-926F-834A703A4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04B93-EEC5-9343-9615-7D372E44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F96EBB58-D6E2-D34F-8C62-2146EBC46864}" type="datetime1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CC8C-4D8B-7E44-9DAA-F13DE670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8F23C-EA8E-2E4A-B128-BB556198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2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58951"/>
            <a:ext cx="3444240" cy="5331460"/>
          </a:xfrm>
          <a:custGeom>
            <a:avLst/>
            <a:gdLst/>
            <a:ahLst/>
            <a:cxnLst/>
            <a:rect l="l" t="t" r="r" b="b"/>
            <a:pathLst>
              <a:path w="3444240" h="5331460">
                <a:moveTo>
                  <a:pt x="3444240" y="0"/>
                </a:moveTo>
                <a:lnTo>
                  <a:pt x="0" y="0"/>
                </a:lnTo>
                <a:lnTo>
                  <a:pt x="0" y="5330952"/>
                </a:lnTo>
                <a:lnTo>
                  <a:pt x="3444240" y="5330952"/>
                </a:lnTo>
                <a:lnTo>
                  <a:pt x="3444240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815572" y="758952"/>
            <a:ext cx="376555" cy="5331460"/>
          </a:xfrm>
          <a:custGeom>
            <a:avLst/>
            <a:gdLst/>
            <a:ahLst/>
            <a:cxnLst/>
            <a:rect l="l" t="t" r="r" b="b"/>
            <a:pathLst>
              <a:path w="376554" h="5331460">
                <a:moveTo>
                  <a:pt x="0" y="5330952"/>
                </a:moveTo>
                <a:lnTo>
                  <a:pt x="376427" y="5330952"/>
                </a:lnTo>
                <a:lnTo>
                  <a:pt x="376427" y="0"/>
                </a:lnTo>
                <a:lnTo>
                  <a:pt x="0" y="0"/>
                </a:lnTo>
                <a:lnTo>
                  <a:pt x="0" y="5330952"/>
                </a:lnTo>
                <a:close/>
              </a:path>
            </a:pathLst>
          </a:custGeom>
          <a:solidFill>
            <a:srgbClr val="C7C7C7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50920" y="269746"/>
            <a:ext cx="8641079" cy="6473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A580-39A1-9440-A348-CE880ECA2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552A4-E6BC-8540-94A1-405CFEB38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62460-991A-6A48-8059-37FC3E8A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9AF686C1-537D-8B46-91D4-D42DBBFFF6BC}" type="datetime1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47A23-58D9-6E4A-8E11-3887170E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CC24B-1202-FA4B-B96D-6B8F6880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225A-7863-2B49-9C24-69CFE23E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48907-C72B-0346-B901-475AAAF05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3FF51-0FCA-7349-BA22-154C31E2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83B23D14-28B3-CC41-8C29-1EA6344A21A4}" type="datetime1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BD68E-FF72-0A47-9A9C-8DC8DE8B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D3965-D67E-A84D-981F-29E42586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9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EB05-0675-CC4C-A2A3-F6120085F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378C-D1EB-3043-AA81-2C976E32B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56143-93A3-454F-BEFF-0EC6344D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11A00934-F98E-564C-9CED-25F5A022BF1F}" type="datetime1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F0B2C-A44D-C243-BB29-E0F1413DC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8073D-41F6-754E-8035-B608340DC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3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3E6DE-C695-7C40-BB5E-485B0802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3A974-2F0B-6F45-BB42-354847E5C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FCD02-8A3B-BF42-81FC-D97513113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C537D-F578-5E4A-B5AB-22AD0E47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0522455-41F6-614D-B9FB-9049B7BC8BD4}" type="datetime1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11FC7-6C84-4947-8247-808A24D1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2C995-5B92-CD4C-8EB7-7E4670C8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92207-56FB-5445-9D35-F511B9DD6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58951"/>
            <a:ext cx="3444240" cy="5331460"/>
          </a:xfrm>
          <a:custGeom>
            <a:avLst/>
            <a:gdLst/>
            <a:ahLst/>
            <a:cxnLst/>
            <a:rect l="l" t="t" r="r" b="b"/>
            <a:pathLst>
              <a:path w="3444240" h="5331460">
                <a:moveTo>
                  <a:pt x="3444240" y="0"/>
                </a:moveTo>
                <a:lnTo>
                  <a:pt x="0" y="0"/>
                </a:lnTo>
                <a:lnTo>
                  <a:pt x="0" y="5330952"/>
                </a:lnTo>
                <a:lnTo>
                  <a:pt x="3444240" y="5330952"/>
                </a:lnTo>
                <a:lnTo>
                  <a:pt x="3444240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815572" y="758952"/>
            <a:ext cx="376555" cy="5331460"/>
          </a:xfrm>
          <a:custGeom>
            <a:avLst/>
            <a:gdLst/>
            <a:ahLst/>
            <a:cxnLst/>
            <a:rect l="l" t="t" r="r" b="b"/>
            <a:pathLst>
              <a:path w="376554" h="5331460">
                <a:moveTo>
                  <a:pt x="0" y="5330952"/>
                </a:moveTo>
                <a:lnTo>
                  <a:pt x="376427" y="5330952"/>
                </a:lnTo>
                <a:lnTo>
                  <a:pt x="376427" y="0"/>
                </a:lnTo>
                <a:lnTo>
                  <a:pt x="0" y="0"/>
                </a:lnTo>
                <a:lnTo>
                  <a:pt x="0" y="5330952"/>
                </a:lnTo>
                <a:close/>
              </a:path>
            </a:pathLst>
          </a:custGeom>
          <a:solidFill>
            <a:srgbClr val="C7C7C7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9209" y="1507058"/>
            <a:ext cx="4839970" cy="1878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8436" y="3262960"/>
            <a:ext cx="6534784" cy="1878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2916A6-5C0B-DC4E-BDB7-2FBA90CD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99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8352B-DA1F-3C40-A224-15684B95E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29C89-B403-C24F-A02C-DC8384928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embo Std" panose="02020605060306020A03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4BEA5-B4C9-6F4C-BA73-CA69B085E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3909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embo Std" panose="02020605060306020A03" pitchFamily="18" charset="0"/>
              </a:defRPr>
            </a:lvl1pPr>
          </a:lstStyle>
          <a:p>
            <a:fld id="{DC092207-56FB-5445-9D35-F511B9DD6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62C281-8B8C-6E49-820E-8EAF63BA35D4}"/>
              </a:ext>
            </a:extLst>
          </p:cNvPr>
          <p:cNvSpPr/>
          <p:nvPr userDrawn="1"/>
        </p:nvSpPr>
        <p:spPr>
          <a:xfrm>
            <a:off x="0" y="3175"/>
            <a:ext cx="12192000" cy="365125"/>
          </a:xfrm>
          <a:prstGeom prst="rect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6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mbo" panose="02020502050201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mbo Std" panose="02020605060306020A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mbo Std" panose="02020605060306020A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mbo Std" panose="02020605060306020A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mbo Std" panose="02020605060306020A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mbo Std" panose="02020605060306020A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A2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7027B-8D1D-4949-B0E3-4654005D2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314" y="2012049"/>
            <a:ext cx="9144000" cy="2387600"/>
          </a:xfrm>
        </p:spPr>
        <p:txBody>
          <a:bodyPr/>
          <a:lstStyle/>
          <a:p>
            <a:pPr algn="l"/>
            <a:r>
              <a:rPr lang="en-US" dirty="0">
                <a:latin typeface="Bembo" panose="02020502050201020203" pitchFamily="18" charset="0"/>
              </a:rPr>
              <a:t>Creating Logic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4411C-3C1B-134C-BA74-D7E8AC02E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14" y="4491724"/>
            <a:ext cx="9144000" cy="1655762"/>
          </a:xfrm>
        </p:spPr>
        <p:txBody>
          <a:bodyPr/>
          <a:lstStyle/>
          <a:p>
            <a:pPr algn="l"/>
            <a:endParaRPr lang="en-US" dirty="0">
              <a:latin typeface="Bembo" panose="02020502050201020203" pitchFamily="18" charset="0"/>
            </a:endParaRPr>
          </a:p>
          <a:p>
            <a:pPr algn="l"/>
            <a:r>
              <a:rPr lang="en-US">
                <a:latin typeface="Bembo" panose="02020502050201020203" pitchFamily="18" charset="0"/>
              </a:rPr>
              <a:t>August </a:t>
            </a:r>
            <a:r>
              <a:rPr lang="en-US" dirty="0">
                <a:latin typeface="Bembo" panose="02020502050201020203" pitchFamily="18" charset="0"/>
              </a:rPr>
              <a:t>| 2020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51EF9FF2-B711-4540-8932-84AD98013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810" y="165959"/>
            <a:ext cx="3665151" cy="11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5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8A4988EC-9071-8E4B-BAD9-B0A8BCB2A73E}"/>
              </a:ext>
            </a:extLst>
          </p:cNvPr>
          <p:cNvSpPr txBox="1"/>
          <p:nvPr/>
        </p:nvSpPr>
        <p:spPr>
          <a:xfrm>
            <a:off x="381000" y="1049438"/>
            <a:ext cx="2492375" cy="475912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1450">
              <a:lnSpc>
                <a:spcPct val="90000"/>
              </a:lnSpc>
              <a:spcBef>
                <a:spcPts val="675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Logic  Models</a:t>
            </a:r>
            <a:r>
              <a:rPr sz="4800" b="1" spc="-20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=  </a:t>
            </a:r>
            <a:r>
              <a:rPr sz="4800" b="1" spc="-7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YOUR</a:t>
            </a:r>
            <a:endParaRPr sz="4800">
              <a:latin typeface="Bembo Std" panose="02020605060306020A03" pitchFamily="18" charset="0"/>
              <a:cs typeface="Corbel"/>
            </a:endParaRPr>
          </a:p>
          <a:p>
            <a:pPr marL="12700" marR="5080">
              <a:lnSpc>
                <a:spcPts val="5190"/>
              </a:lnSpc>
              <a:spcBef>
                <a:spcPts val="70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Theory</a:t>
            </a:r>
            <a:r>
              <a:rPr sz="4800" b="1" spc="-2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spc="-3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of  </a:t>
            </a: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Change!</a:t>
            </a:r>
            <a:endParaRPr sz="4800">
              <a:latin typeface="Bembo Std" panose="02020605060306020A03" pitchFamily="18" charset="0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58951"/>
            <a:ext cx="3444240" cy="5331460"/>
          </a:xfrm>
          <a:custGeom>
            <a:avLst/>
            <a:gdLst/>
            <a:ahLst/>
            <a:cxnLst/>
            <a:rect l="l" t="t" r="r" b="b"/>
            <a:pathLst>
              <a:path w="3444240" h="5331460">
                <a:moveTo>
                  <a:pt x="3444240" y="0"/>
                </a:moveTo>
                <a:lnTo>
                  <a:pt x="0" y="0"/>
                </a:lnTo>
                <a:lnTo>
                  <a:pt x="0" y="5330952"/>
                </a:lnTo>
                <a:lnTo>
                  <a:pt x="3444240" y="5330952"/>
                </a:lnTo>
                <a:lnTo>
                  <a:pt x="34442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815571" y="758951"/>
            <a:ext cx="376555" cy="5331460"/>
          </a:xfrm>
          <a:custGeom>
            <a:avLst/>
            <a:gdLst/>
            <a:ahLst/>
            <a:cxnLst/>
            <a:rect l="l" t="t" r="r" b="b"/>
            <a:pathLst>
              <a:path w="376554" h="5331460">
                <a:moveTo>
                  <a:pt x="0" y="5330952"/>
                </a:moveTo>
                <a:lnTo>
                  <a:pt x="376427" y="5330952"/>
                </a:lnTo>
                <a:lnTo>
                  <a:pt x="376427" y="0"/>
                </a:lnTo>
                <a:lnTo>
                  <a:pt x="0" y="0"/>
                </a:lnTo>
                <a:lnTo>
                  <a:pt x="0" y="5330952"/>
                </a:lnTo>
                <a:close/>
              </a:path>
            </a:pathLst>
          </a:custGeom>
          <a:solidFill>
            <a:srgbClr val="C7C7C7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9568" y="1045119"/>
            <a:ext cx="2492375" cy="475912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1450">
              <a:lnSpc>
                <a:spcPct val="90000"/>
              </a:lnSpc>
              <a:spcBef>
                <a:spcPts val="675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Logic  Models</a:t>
            </a:r>
            <a:r>
              <a:rPr sz="4800" b="1" spc="-20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=  </a:t>
            </a:r>
            <a:r>
              <a:rPr sz="4800" b="1" spc="-7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YOUR</a:t>
            </a:r>
            <a:endParaRPr sz="4800" dirty="0">
              <a:latin typeface="Bembo Std" panose="02020605060306020A03" pitchFamily="18" charset="0"/>
              <a:cs typeface="Corbel"/>
            </a:endParaRPr>
          </a:p>
          <a:p>
            <a:pPr marL="12700" marR="5080">
              <a:lnSpc>
                <a:spcPts val="5190"/>
              </a:lnSpc>
              <a:spcBef>
                <a:spcPts val="70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Theory</a:t>
            </a:r>
            <a:r>
              <a:rPr sz="4800" b="1" spc="-2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spc="-3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of  </a:t>
            </a: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Change!</a:t>
            </a:r>
            <a:endParaRPr sz="4800" dirty="0">
              <a:latin typeface="Bembo Std" panose="02020605060306020A03" pitchFamily="18" charset="0"/>
              <a:cs typeface="Corbe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433070" marR="5080" indent="-421005">
              <a:lnSpc>
                <a:spcPts val="6909"/>
              </a:lnSpc>
              <a:spcBef>
                <a:spcPts val="969"/>
              </a:spcBef>
            </a:pPr>
            <a:r>
              <a:rPr spc="-40" dirty="0">
                <a:latin typeface="Bembo Std" panose="02020605060306020A03" pitchFamily="18" charset="0"/>
              </a:rPr>
              <a:t>Weaving </a:t>
            </a:r>
            <a:r>
              <a:rPr spc="-5" dirty="0">
                <a:latin typeface="Bembo Std" panose="02020605060306020A03" pitchFamily="18" charset="0"/>
              </a:rPr>
              <a:t>data  </a:t>
            </a:r>
            <a:r>
              <a:rPr dirty="0">
                <a:latin typeface="Bembo Std" panose="02020605060306020A03" pitchFamily="18" charset="0"/>
              </a:rPr>
              <a:t>into </a:t>
            </a:r>
            <a:r>
              <a:rPr spc="-5" dirty="0">
                <a:latin typeface="Bembo Std" panose="02020605060306020A03" pitchFamily="18" charset="0"/>
              </a:rPr>
              <a:t>a</a:t>
            </a:r>
            <a:r>
              <a:rPr spc="-15" dirty="0">
                <a:latin typeface="Bembo Std" panose="02020605060306020A03" pitchFamily="18" charset="0"/>
              </a:rPr>
              <a:t> </a:t>
            </a:r>
            <a:r>
              <a:rPr spc="-5" dirty="0">
                <a:latin typeface="Bembo Std" panose="02020605060306020A03" pitchFamily="18" charset="0"/>
              </a:rPr>
              <a:t>story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711960" marR="5080" indent="-1699895">
              <a:lnSpc>
                <a:spcPts val="6909"/>
              </a:lnSpc>
              <a:spcBef>
                <a:spcPts val="969"/>
              </a:spcBef>
            </a:pPr>
            <a:r>
              <a:rPr spc="-5" dirty="0">
                <a:latin typeface="Bembo Std" panose="02020605060306020A03" pitchFamily="18" charset="0"/>
              </a:rPr>
              <a:t>that moves</a:t>
            </a:r>
            <a:r>
              <a:rPr spc="-70" dirty="0">
                <a:latin typeface="Bembo Std" panose="02020605060306020A03" pitchFamily="18" charset="0"/>
              </a:rPr>
              <a:t> </a:t>
            </a:r>
            <a:r>
              <a:rPr spc="-5" dirty="0">
                <a:latin typeface="Bembo Std" panose="02020605060306020A03" pitchFamily="18" charset="0"/>
              </a:rPr>
              <a:t>people  to</a:t>
            </a:r>
            <a:r>
              <a:rPr spc="-20" dirty="0">
                <a:latin typeface="Bembo Std" panose="02020605060306020A03" pitchFamily="18" charset="0"/>
              </a:rPr>
              <a:t> </a:t>
            </a:r>
            <a:r>
              <a:rPr spc="-5" dirty="0">
                <a:latin typeface="Bembo Std" panose="02020605060306020A03" pitchFamily="18" charset="0"/>
              </a:rPr>
              <a:t>action</a:t>
            </a:r>
            <a:r>
              <a:rPr lang="en-US" spc="-5" dirty="0">
                <a:latin typeface="Bembo Std" panose="02020605060306020A03" pitchFamily="18" charset="0"/>
              </a:rPr>
              <a:t>.</a:t>
            </a:r>
            <a:endParaRPr spc="-5" dirty="0">
              <a:latin typeface="Bembo Std" panose="02020605060306020A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049438"/>
            <a:ext cx="2492375" cy="475912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1450">
              <a:lnSpc>
                <a:spcPct val="90000"/>
              </a:lnSpc>
              <a:spcBef>
                <a:spcPts val="675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Logic  Models</a:t>
            </a:r>
            <a:r>
              <a:rPr sz="4800" b="1" spc="-20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=  </a:t>
            </a:r>
            <a:r>
              <a:rPr sz="4800" b="1" spc="-7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YOUR</a:t>
            </a:r>
            <a:endParaRPr sz="4800">
              <a:latin typeface="Bembo Std" panose="02020605060306020A03" pitchFamily="18" charset="0"/>
              <a:cs typeface="Corbel"/>
            </a:endParaRPr>
          </a:p>
          <a:p>
            <a:pPr marL="12700" marR="5080">
              <a:lnSpc>
                <a:spcPts val="5190"/>
              </a:lnSpc>
              <a:spcBef>
                <a:spcPts val="70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Theory</a:t>
            </a:r>
            <a:r>
              <a:rPr sz="4800" b="1" spc="-2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spc="-3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of  </a:t>
            </a: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Change!</a:t>
            </a:r>
            <a:endParaRPr sz="4800">
              <a:latin typeface="Bembo Std" panose="02020605060306020A03" pitchFamily="18" charset="0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7896" y="1409700"/>
            <a:ext cx="2167255" cy="2219325"/>
          </a:xfrm>
          <a:custGeom>
            <a:avLst/>
            <a:gdLst/>
            <a:ahLst/>
            <a:cxnLst/>
            <a:rect l="l" t="t" r="r" b="b"/>
            <a:pathLst>
              <a:path w="2167254" h="2219325">
                <a:moveTo>
                  <a:pt x="0" y="1109472"/>
                </a:moveTo>
                <a:lnTo>
                  <a:pt x="1001" y="1061343"/>
                </a:lnTo>
                <a:lnTo>
                  <a:pt x="3977" y="1013738"/>
                </a:lnTo>
                <a:lnTo>
                  <a:pt x="8888" y="966698"/>
                </a:lnTo>
                <a:lnTo>
                  <a:pt x="15692" y="920266"/>
                </a:lnTo>
                <a:lnTo>
                  <a:pt x="24350" y="874483"/>
                </a:lnTo>
                <a:lnTo>
                  <a:pt x="34820" y="829390"/>
                </a:lnTo>
                <a:lnTo>
                  <a:pt x="47063" y="785029"/>
                </a:lnTo>
                <a:lnTo>
                  <a:pt x="61036" y="741441"/>
                </a:lnTo>
                <a:lnTo>
                  <a:pt x="76700" y="698669"/>
                </a:lnTo>
                <a:lnTo>
                  <a:pt x="94014" y="656754"/>
                </a:lnTo>
                <a:lnTo>
                  <a:pt x="112937" y="615738"/>
                </a:lnTo>
                <a:lnTo>
                  <a:pt x="133428" y="575661"/>
                </a:lnTo>
                <a:lnTo>
                  <a:pt x="155447" y="536566"/>
                </a:lnTo>
                <a:lnTo>
                  <a:pt x="178954" y="498495"/>
                </a:lnTo>
                <a:lnTo>
                  <a:pt x="203907" y="461488"/>
                </a:lnTo>
                <a:lnTo>
                  <a:pt x="230266" y="425589"/>
                </a:lnTo>
                <a:lnTo>
                  <a:pt x="257991" y="390837"/>
                </a:lnTo>
                <a:lnTo>
                  <a:pt x="287040" y="357275"/>
                </a:lnTo>
                <a:lnTo>
                  <a:pt x="317373" y="324945"/>
                </a:lnTo>
                <a:lnTo>
                  <a:pt x="348949" y="293888"/>
                </a:lnTo>
                <a:lnTo>
                  <a:pt x="381727" y="264145"/>
                </a:lnTo>
                <a:lnTo>
                  <a:pt x="415668" y="235759"/>
                </a:lnTo>
                <a:lnTo>
                  <a:pt x="450730" y="208771"/>
                </a:lnTo>
                <a:lnTo>
                  <a:pt x="486873" y="183222"/>
                </a:lnTo>
                <a:lnTo>
                  <a:pt x="524055" y="159154"/>
                </a:lnTo>
                <a:lnTo>
                  <a:pt x="562237" y="136610"/>
                </a:lnTo>
                <a:lnTo>
                  <a:pt x="601377" y="115629"/>
                </a:lnTo>
                <a:lnTo>
                  <a:pt x="641436" y="96255"/>
                </a:lnTo>
                <a:lnTo>
                  <a:pt x="682371" y="78528"/>
                </a:lnTo>
                <a:lnTo>
                  <a:pt x="724144" y="62491"/>
                </a:lnTo>
                <a:lnTo>
                  <a:pt x="766712" y="48184"/>
                </a:lnTo>
                <a:lnTo>
                  <a:pt x="810036" y="35650"/>
                </a:lnTo>
                <a:lnTo>
                  <a:pt x="854074" y="24930"/>
                </a:lnTo>
                <a:lnTo>
                  <a:pt x="898787" y="16066"/>
                </a:lnTo>
                <a:lnTo>
                  <a:pt x="944133" y="9099"/>
                </a:lnTo>
                <a:lnTo>
                  <a:pt x="990071" y="4072"/>
                </a:lnTo>
                <a:lnTo>
                  <a:pt x="1036562" y="1024"/>
                </a:lnTo>
                <a:lnTo>
                  <a:pt x="1083563" y="0"/>
                </a:lnTo>
                <a:lnTo>
                  <a:pt x="1130565" y="1024"/>
                </a:lnTo>
                <a:lnTo>
                  <a:pt x="1177056" y="4072"/>
                </a:lnTo>
                <a:lnTo>
                  <a:pt x="1222994" y="9099"/>
                </a:lnTo>
                <a:lnTo>
                  <a:pt x="1268340" y="16066"/>
                </a:lnTo>
                <a:lnTo>
                  <a:pt x="1313053" y="24930"/>
                </a:lnTo>
                <a:lnTo>
                  <a:pt x="1357091" y="35650"/>
                </a:lnTo>
                <a:lnTo>
                  <a:pt x="1400415" y="48184"/>
                </a:lnTo>
                <a:lnTo>
                  <a:pt x="1442983" y="62491"/>
                </a:lnTo>
                <a:lnTo>
                  <a:pt x="1484756" y="78528"/>
                </a:lnTo>
                <a:lnTo>
                  <a:pt x="1525691" y="96255"/>
                </a:lnTo>
                <a:lnTo>
                  <a:pt x="1565750" y="115629"/>
                </a:lnTo>
                <a:lnTo>
                  <a:pt x="1604890" y="136610"/>
                </a:lnTo>
                <a:lnTo>
                  <a:pt x="1643072" y="159154"/>
                </a:lnTo>
                <a:lnTo>
                  <a:pt x="1680254" y="183222"/>
                </a:lnTo>
                <a:lnTo>
                  <a:pt x="1716397" y="208771"/>
                </a:lnTo>
                <a:lnTo>
                  <a:pt x="1751459" y="235759"/>
                </a:lnTo>
                <a:lnTo>
                  <a:pt x="1785400" y="264145"/>
                </a:lnTo>
                <a:lnTo>
                  <a:pt x="1818178" y="293888"/>
                </a:lnTo>
                <a:lnTo>
                  <a:pt x="1849754" y="324945"/>
                </a:lnTo>
                <a:lnTo>
                  <a:pt x="1880087" y="357275"/>
                </a:lnTo>
                <a:lnTo>
                  <a:pt x="1909136" y="390837"/>
                </a:lnTo>
                <a:lnTo>
                  <a:pt x="1936861" y="425589"/>
                </a:lnTo>
                <a:lnTo>
                  <a:pt x="1963220" y="461488"/>
                </a:lnTo>
                <a:lnTo>
                  <a:pt x="1988173" y="498495"/>
                </a:lnTo>
                <a:lnTo>
                  <a:pt x="2011680" y="536566"/>
                </a:lnTo>
                <a:lnTo>
                  <a:pt x="2033699" y="575661"/>
                </a:lnTo>
                <a:lnTo>
                  <a:pt x="2054190" y="615738"/>
                </a:lnTo>
                <a:lnTo>
                  <a:pt x="2073113" y="656754"/>
                </a:lnTo>
                <a:lnTo>
                  <a:pt x="2090427" y="698669"/>
                </a:lnTo>
                <a:lnTo>
                  <a:pt x="2106091" y="741441"/>
                </a:lnTo>
                <a:lnTo>
                  <a:pt x="2120064" y="785029"/>
                </a:lnTo>
                <a:lnTo>
                  <a:pt x="2132307" y="829390"/>
                </a:lnTo>
                <a:lnTo>
                  <a:pt x="2142777" y="874483"/>
                </a:lnTo>
                <a:lnTo>
                  <a:pt x="2151435" y="920266"/>
                </a:lnTo>
                <a:lnTo>
                  <a:pt x="2158239" y="966698"/>
                </a:lnTo>
                <a:lnTo>
                  <a:pt x="2163150" y="1013738"/>
                </a:lnTo>
                <a:lnTo>
                  <a:pt x="2166126" y="1061343"/>
                </a:lnTo>
                <a:lnTo>
                  <a:pt x="2167128" y="1109472"/>
                </a:lnTo>
                <a:lnTo>
                  <a:pt x="2166126" y="1157600"/>
                </a:lnTo>
                <a:lnTo>
                  <a:pt x="2163150" y="1205205"/>
                </a:lnTo>
                <a:lnTo>
                  <a:pt x="2158239" y="1252245"/>
                </a:lnTo>
                <a:lnTo>
                  <a:pt x="2151435" y="1298677"/>
                </a:lnTo>
                <a:lnTo>
                  <a:pt x="2142777" y="1344460"/>
                </a:lnTo>
                <a:lnTo>
                  <a:pt x="2132307" y="1389553"/>
                </a:lnTo>
                <a:lnTo>
                  <a:pt x="2120064" y="1433914"/>
                </a:lnTo>
                <a:lnTo>
                  <a:pt x="2106091" y="1477502"/>
                </a:lnTo>
                <a:lnTo>
                  <a:pt x="2090427" y="1520274"/>
                </a:lnTo>
                <a:lnTo>
                  <a:pt x="2073113" y="1562189"/>
                </a:lnTo>
                <a:lnTo>
                  <a:pt x="2054190" y="1603205"/>
                </a:lnTo>
                <a:lnTo>
                  <a:pt x="2033699" y="1643282"/>
                </a:lnTo>
                <a:lnTo>
                  <a:pt x="2011680" y="1682377"/>
                </a:lnTo>
                <a:lnTo>
                  <a:pt x="1988173" y="1720448"/>
                </a:lnTo>
                <a:lnTo>
                  <a:pt x="1963220" y="1757455"/>
                </a:lnTo>
                <a:lnTo>
                  <a:pt x="1936861" y="1793354"/>
                </a:lnTo>
                <a:lnTo>
                  <a:pt x="1909136" y="1828106"/>
                </a:lnTo>
                <a:lnTo>
                  <a:pt x="1880087" y="1861668"/>
                </a:lnTo>
                <a:lnTo>
                  <a:pt x="1849754" y="1893998"/>
                </a:lnTo>
                <a:lnTo>
                  <a:pt x="1818178" y="1925055"/>
                </a:lnTo>
                <a:lnTo>
                  <a:pt x="1785400" y="1954798"/>
                </a:lnTo>
                <a:lnTo>
                  <a:pt x="1751459" y="1983184"/>
                </a:lnTo>
                <a:lnTo>
                  <a:pt x="1716397" y="2010172"/>
                </a:lnTo>
                <a:lnTo>
                  <a:pt x="1680254" y="2035721"/>
                </a:lnTo>
                <a:lnTo>
                  <a:pt x="1643072" y="2059789"/>
                </a:lnTo>
                <a:lnTo>
                  <a:pt x="1604890" y="2082333"/>
                </a:lnTo>
                <a:lnTo>
                  <a:pt x="1565750" y="2103314"/>
                </a:lnTo>
                <a:lnTo>
                  <a:pt x="1525691" y="2122688"/>
                </a:lnTo>
                <a:lnTo>
                  <a:pt x="1484756" y="2140415"/>
                </a:lnTo>
                <a:lnTo>
                  <a:pt x="1442983" y="2156452"/>
                </a:lnTo>
                <a:lnTo>
                  <a:pt x="1400415" y="2170759"/>
                </a:lnTo>
                <a:lnTo>
                  <a:pt x="1357091" y="2183293"/>
                </a:lnTo>
                <a:lnTo>
                  <a:pt x="1313053" y="2194013"/>
                </a:lnTo>
                <a:lnTo>
                  <a:pt x="1268340" y="2202877"/>
                </a:lnTo>
                <a:lnTo>
                  <a:pt x="1222994" y="2209844"/>
                </a:lnTo>
                <a:lnTo>
                  <a:pt x="1177056" y="2214871"/>
                </a:lnTo>
                <a:lnTo>
                  <a:pt x="1130565" y="2217919"/>
                </a:lnTo>
                <a:lnTo>
                  <a:pt x="1083563" y="2218944"/>
                </a:lnTo>
                <a:lnTo>
                  <a:pt x="1036562" y="2217919"/>
                </a:lnTo>
                <a:lnTo>
                  <a:pt x="990071" y="2214871"/>
                </a:lnTo>
                <a:lnTo>
                  <a:pt x="944133" y="2209844"/>
                </a:lnTo>
                <a:lnTo>
                  <a:pt x="898787" y="2202877"/>
                </a:lnTo>
                <a:lnTo>
                  <a:pt x="854074" y="2194013"/>
                </a:lnTo>
                <a:lnTo>
                  <a:pt x="810036" y="2183293"/>
                </a:lnTo>
                <a:lnTo>
                  <a:pt x="766712" y="2170759"/>
                </a:lnTo>
                <a:lnTo>
                  <a:pt x="724144" y="2156452"/>
                </a:lnTo>
                <a:lnTo>
                  <a:pt x="682371" y="2140415"/>
                </a:lnTo>
                <a:lnTo>
                  <a:pt x="641436" y="2122688"/>
                </a:lnTo>
                <a:lnTo>
                  <a:pt x="601377" y="2103314"/>
                </a:lnTo>
                <a:lnTo>
                  <a:pt x="562237" y="2082333"/>
                </a:lnTo>
                <a:lnTo>
                  <a:pt x="524055" y="2059789"/>
                </a:lnTo>
                <a:lnTo>
                  <a:pt x="486873" y="2035721"/>
                </a:lnTo>
                <a:lnTo>
                  <a:pt x="450730" y="2010172"/>
                </a:lnTo>
                <a:lnTo>
                  <a:pt x="415668" y="1983184"/>
                </a:lnTo>
                <a:lnTo>
                  <a:pt x="381727" y="1954798"/>
                </a:lnTo>
                <a:lnTo>
                  <a:pt x="348949" y="1925055"/>
                </a:lnTo>
                <a:lnTo>
                  <a:pt x="317373" y="1893998"/>
                </a:lnTo>
                <a:lnTo>
                  <a:pt x="287040" y="1861668"/>
                </a:lnTo>
                <a:lnTo>
                  <a:pt x="257991" y="1828106"/>
                </a:lnTo>
                <a:lnTo>
                  <a:pt x="230266" y="1793354"/>
                </a:lnTo>
                <a:lnTo>
                  <a:pt x="203907" y="1757455"/>
                </a:lnTo>
                <a:lnTo>
                  <a:pt x="178954" y="1720448"/>
                </a:lnTo>
                <a:lnTo>
                  <a:pt x="155447" y="1682377"/>
                </a:lnTo>
                <a:lnTo>
                  <a:pt x="133428" y="1643282"/>
                </a:lnTo>
                <a:lnTo>
                  <a:pt x="112937" y="1603205"/>
                </a:lnTo>
                <a:lnTo>
                  <a:pt x="94014" y="1562189"/>
                </a:lnTo>
                <a:lnTo>
                  <a:pt x="76700" y="1520274"/>
                </a:lnTo>
                <a:lnTo>
                  <a:pt x="61036" y="1477502"/>
                </a:lnTo>
                <a:lnTo>
                  <a:pt x="47063" y="1433914"/>
                </a:lnTo>
                <a:lnTo>
                  <a:pt x="34820" y="1389553"/>
                </a:lnTo>
                <a:lnTo>
                  <a:pt x="24350" y="1344460"/>
                </a:lnTo>
                <a:lnTo>
                  <a:pt x="15692" y="1298677"/>
                </a:lnTo>
                <a:lnTo>
                  <a:pt x="8888" y="1252245"/>
                </a:lnTo>
                <a:lnTo>
                  <a:pt x="3977" y="1205205"/>
                </a:lnTo>
                <a:lnTo>
                  <a:pt x="1001" y="1157600"/>
                </a:lnTo>
                <a:lnTo>
                  <a:pt x="0" y="1109472"/>
                </a:lnTo>
                <a:close/>
              </a:path>
            </a:pathLst>
          </a:custGeom>
          <a:ln w="762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AE6B07F-CA47-EF45-9B92-2B9382F2818B}"/>
              </a:ext>
            </a:extLst>
          </p:cNvPr>
          <p:cNvSpPr txBox="1"/>
          <p:nvPr/>
        </p:nvSpPr>
        <p:spPr>
          <a:xfrm>
            <a:off x="381000" y="1049438"/>
            <a:ext cx="2492375" cy="475912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1450">
              <a:lnSpc>
                <a:spcPct val="90000"/>
              </a:lnSpc>
              <a:spcBef>
                <a:spcPts val="675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Logic  Models</a:t>
            </a:r>
            <a:r>
              <a:rPr sz="4800" b="1" spc="-20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=  </a:t>
            </a:r>
            <a:r>
              <a:rPr sz="4800" b="1" spc="-7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YOUR</a:t>
            </a:r>
            <a:endParaRPr sz="4800">
              <a:latin typeface="Bembo Std" panose="02020605060306020A03" pitchFamily="18" charset="0"/>
              <a:cs typeface="Corbel"/>
            </a:endParaRPr>
          </a:p>
          <a:p>
            <a:pPr marL="12700" marR="5080">
              <a:lnSpc>
                <a:spcPts val="5190"/>
              </a:lnSpc>
              <a:spcBef>
                <a:spcPts val="70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Theory</a:t>
            </a:r>
            <a:r>
              <a:rPr sz="4800" b="1" spc="-2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spc="-3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of  </a:t>
            </a: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Change!</a:t>
            </a:r>
            <a:endParaRPr sz="4800">
              <a:latin typeface="Bembo Std" panose="02020605060306020A03" pitchFamily="18" charset="0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723" y="368588"/>
            <a:ext cx="6015983" cy="5491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Bembo Std" panose="02020605060306020A03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61988" y="547116"/>
            <a:ext cx="4853940" cy="5017135"/>
          </a:xfrm>
          <a:custGeom>
            <a:avLst/>
            <a:gdLst/>
            <a:ahLst/>
            <a:cxnLst/>
            <a:rect l="l" t="t" r="r" b="b"/>
            <a:pathLst>
              <a:path w="4853940" h="5017135">
                <a:moveTo>
                  <a:pt x="4853940" y="0"/>
                </a:moveTo>
                <a:lnTo>
                  <a:pt x="0" y="0"/>
                </a:lnTo>
                <a:lnTo>
                  <a:pt x="0" y="5017008"/>
                </a:lnTo>
                <a:lnTo>
                  <a:pt x="4853940" y="5017008"/>
                </a:lnTo>
                <a:lnTo>
                  <a:pt x="4853940" y="0"/>
                </a:lnTo>
                <a:close/>
              </a:path>
            </a:pathLst>
          </a:custGeom>
          <a:solidFill>
            <a:srgbClr val="DA89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40981" y="549021"/>
            <a:ext cx="4642485" cy="4902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Bembo Std" panose="02020605060306020A03" pitchFamily="18" charset="0"/>
                <a:cs typeface="Corbel"/>
              </a:rPr>
              <a:t>Community</a:t>
            </a:r>
            <a:r>
              <a:rPr sz="4000" spc="-180" dirty="0">
                <a:latin typeface="Bembo Std" panose="02020605060306020A03" pitchFamily="18" charset="0"/>
                <a:cs typeface="Corbel"/>
              </a:rPr>
              <a:t> </a:t>
            </a:r>
            <a:r>
              <a:rPr sz="4000" spc="-10" dirty="0">
                <a:latin typeface="Bembo Std" panose="02020605060306020A03" pitchFamily="18" charset="0"/>
                <a:cs typeface="Corbel"/>
              </a:rPr>
              <a:t>Condition  Behavior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marL="12700" marR="880744">
              <a:lnSpc>
                <a:spcPct val="100000"/>
              </a:lnSpc>
            </a:pPr>
            <a:r>
              <a:rPr sz="4000" spc="-10" dirty="0">
                <a:latin typeface="Bembo Std" panose="02020605060306020A03" pitchFamily="18" charset="0"/>
                <a:cs typeface="Corbel"/>
              </a:rPr>
              <a:t>Planned </a:t>
            </a:r>
            <a:r>
              <a:rPr sz="4000" spc="-5" dirty="0">
                <a:latin typeface="Bembo Std" panose="02020605060306020A03" pitchFamily="18" charset="0"/>
                <a:cs typeface="Corbel"/>
              </a:rPr>
              <a:t>Intention  Self-efficacy  Attitude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marL="12700" marR="1705610">
              <a:lnSpc>
                <a:spcPct val="100000"/>
              </a:lnSpc>
              <a:spcBef>
                <a:spcPts val="5"/>
              </a:spcBef>
            </a:pPr>
            <a:r>
              <a:rPr sz="4000" spc="-5" dirty="0">
                <a:latin typeface="Bembo Std" panose="02020605060306020A03" pitchFamily="18" charset="0"/>
                <a:cs typeface="Corbel"/>
              </a:rPr>
              <a:t>Skills</a:t>
            </a:r>
            <a:r>
              <a:rPr sz="4000" spc="-65" dirty="0">
                <a:latin typeface="Bembo Std" panose="02020605060306020A03" pitchFamily="18" charset="0"/>
                <a:cs typeface="Corbel"/>
              </a:rPr>
              <a:t> </a:t>
            </a:r>
            <a:r>
              <a:rPr sz="4000" spc="-5" dirty="0">
                <a:latin typeface="Bembo Std" panose="02020605060306020A03" pitchFamily="18" charset="0"/>
                <a:cs typeface="Corbel"/>
              </a:rPr>
              <a:t>Learned  Knowledge  </a:t>
            </a:r>
            <a:r>
              <a:rPr sz="4000" spc="-15" dirty="0">
                <a:latin typeface="Bembo Std" panose="02020605060306020A03" pitchFamily="18" charset="0"/>
                <a:cs typeface="Corbel"/>
              </a:rPr>
              <a:t>Access</a:t>
            </a:r>
            <a:endParaRPr sz="4000" dirty="0">
              <a:latin typeface="Bembo Std" panose="02020605060306020A03" pitchFamily="18" charset="0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48908" y="738377"/>
            <a:ext cx="379730" cy="4636770"/>
          </a:xfrm>
          <a:custGeom>
            <a:avLst/>
            <a:gdLst/>
            <a:ahLst/>
            <a:cxnLst/>
            <a:rect l="l" t="t" r="r" b="b"/>
            <a:pathLst>
              <a:path w="379729" h="4636770">
                <a:moveTo>
                  <a:pt x="126435" y="379052"/>
                </a:moveTo>
                <a:lnTo>
                  <a:pt x="97027" y="4635754"/>
                </a:lnTo>
                <a:lnTo>
                  <a:pt x="223519" y="4636643"/>
                </a:lnTo>
                <a:lnTo>
                  <a:pt x="252927" y="379898"/>
                </a:lnTo>
                <a:lnTo>
                  <a:pt x="126435" y="379052"/>
                </a:lnTo>
                <a:close/>
              </a:path>
              <a:path w="379729" h="4636770">
                <a:moveTo>
                  <a:pt x="347527" y="315722"/>
                </a:moveTo>
                <a:lnTo>
                  <a:pt x="126872" y="315722"/>
                </a:lnTo>
                <a:lnTo>
                  <a:pt x="253364" y="316611"/>
                </a:lnTo>
                <a:lnTo>
                  <a:pt x="252927" y="379898"/>
                </a:lnTo>
                <a:lnTo>
                  <a:pt x="379475" y="380746"/>
                </a:lnTo>
                <a:lnTo>
                  <a:pt x="347527" y="315722"/>
                </a:lnTo>
                <a:close/>
              </a:path>
              <a:path w="379729" h="4636770">
                <a:moveTo>
                  <a:pt x="126872" y="315722"/>
                </a:moveTo>
                <a:lnTo>
                  <a:pt x="126435" y="379052"/>
                </a:lnTo>
                <a:lnTo>
                  <a:pt x="252927" y="379898"/>
                </a:lnTo>
                <a:lnTo>
                  <a:pt x="253364" y="316611"/>
                </a:lnTo>
                <a:lnTo>
                  <a:pt x="126872" y="315722"/>
                </a:lnTo>
                <a:close/>
              </a:path>
              <a:path w="379729" h="4636770">
                <a:moveTo>
                  <a:pt x="192404" y="0"/>
                </a:moveTo>
                <a:lnTo>
                  <a:pt x="0" y="378206"/>
                </a:lnTo>
                <a:lnTo>
                  <a:pt x="126435" y="379052"/>
                </a:lnTo>
                <a:lnTo>
                  <a:pt x="126872" y="315722"/>
                </a:lnTo>
                <a:lnTo>
                  <a:pt x="347527" y="315722"/>
                </a:lnTo>
                <a:lnTo>
                  <a:pt x="1924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50920" y="269746"/>
            <a:ext cx="8641080" cy="6474460"/>
            <a:chOff x="3550920" y="269746"/>
            <a:chExt cx="8641080" cy="6474460"/>
          </a:xfrm>
        </p:grpSpPr>
        <p:sp>
          <p:nvSpPr>
            <p:cNvPr id="3" name="object 3"/>
            <p:cNvSpPr/>
            <p:nvPr/>
          </p:nvSpPr>
          <p:spPr>
            <a:xfrm>
              <a:off x="6786372" y="777239"/>
              <a:ext cx="4295140" cy="3278504"/>
            </a:xfrm>
            <a:custGeom>
              <a:avLst/>
              <a:gdLst/>
              <a:ahLst/>
              <a:cxnLst/>
              <a:rect l="l" t="t" r="r" b="b"/>
              <a:pathLst>
                <a:path w="4295140" h="3278504">
                  <a:moveTo>
                    <a:pt x="0" y="2917698"/>
                  </a:moveTo>
                  <a:lnTo>
                    <a:pt x="8449" y="2872496"/>
                  </a:lnTo>
                  <a:lnTo>
                    <a:pt x="33119" y="2828967"/>
                  </a:lnTo>
                  <a:lnTo>
                    <a:pt x="72993" y="2787450"/>
                  </a:lnTo>
                  <a:lnTo>
                    <a:pt x="127055" y="2748281"/>
                  </a:lnTo>
                  <a:lnTo>
                    <a:pt x="194289" y="2711800"/>
                  </a:lnTo>
                  <a:lnTo>
                    <a:pt x="232527" y="2694672"/>
                  </a:lnTo>
                  <a:lnTo>
                    <a:pt x="273676" y="2678344"/>
                  </a:lnTo>
                  <a:lnTo>
                    <a:pt x="317611" y="2662856"/>
                  </a:lnTo>
                  <a:lnTo>
                    <a:pt x="364202" y="2648252"/>
                  </a:lnTo>
                  <a:lnTo>
                    <a:pt x="413324" y="2634573"/>
                  </a:lnTo>
                  <a:lnTo>
                    <a:pt x="464849" y="2621861"/>
                  </a:lnTo>
                  <a:lnTo>
                    <a:pt x="518651" y="2610160"/>
                  </a:lnTo>
                  <a:lnTo>
                    <a:pt x="574601" y="2599511"/>
                  </a:lnTo>
                  <a:lnTo>
                    <a:pt x="632574" y="2589956"/>
                  </a:lnTo>
                  <a:lnTo>
                    <a:pt x="692441" y="2581538"/>
                  </a:lnTo>
                  <a:lnTo>
                    <a:pt x="754077" y="2574300"/>
                  </a:lnTo>
                  <a:lnTo>
                    <a:pt x="817353" y="2568282"/>
                  </a:lnTo>
                  <a:lnTo>
                    <a:pt x="882143" y="2563528"/>
                  </a:lnTo>
                  <a:lnTo>
                    <a:pt x="948320" y="2560081"/>
                  </a:lnTo>
                  <a:lnTo>
                    <a:pt x="1015757" y="2557981"/>
                  </a:lnTo>
                  <a:lnTo>
                    <a:pt x="1084326" y="2557272"/>
                  </a:lnTo>
                  <a:lnTo>
                    <a:pt x="1152894" y="2557981"/>
                  </a:lnTo>
                  <a:lnTo>
                    <a:pt x="1220331" y="2560081"/>
                  </a:lnTo>
                  <a:lnTo>
                    <a:pt x="1286508" y="2563528"/>
                  </a:lnTo>
                  <a:lnTo>
                    <a:pt x="1351298" y="2568282"/>
                  </a:lnTo>
                  <a:lnTo>
                    <a:pt x="1414574" y="2574300"/>
                  </a:lnTo>
                  <a:lnTo>
                    <a:pt x="1476210" y="2581538"/>
                  </a:lnTo>
                  <a:lnTo>
                    <a:pt x="1536077" y="2589956"/>
                  </a:lnTo>
                  <a:lnTo>
                    <a:pt x="1594050" y="2599511"/>
                  </a:lnTo>
                  <a:lnTo>
                    <a:pt x="1650000" y="2610160"/>
                  </a:lnTo>
                  <a:lnTo>
                    <a:pt x="1703802" y="2621861"/>
                  </a:lnTo>
                  <a:lnTo>
                    <a:pt x="1755327" y="2634573"/>
                  </a:lnTo>
                  <a:lnTo>
                    <a:pt x="1804449" y="2648252"/>
                  </a:lnTo>
                  <a:lnTo>
                    <a:pt x="1851040" y="2662856"/>
                  </a:lnTo>
                  <a:lnTo>
                    <a:pt x="1894975" y="2678344"/>
                  </a:lnTo>
                  <a:lnTo>
                    <a:pt x="1936124" y="2694672"/>
                  </a:lnTo>
                  <a:lnTo>
                    <a:pt x="1974362" y="2711800"/>
                  </a:lnTo>
                  <a:lnTo>
                    <a:pt x="2009562" y="2729683"/>
                  </a:lnTo>
                  <a:lnTo>
                    <a:pt x="2070337" y="2767551"/>
                  </a:lnTo>
                  <a:lnTo>
                    <a:pt x="2117432" y="2807936"/>
                  </a:lnTo>
                  <a:lnTo>
                    <a:pt x="2149831" y="2850501"/>
                  </a:lnTo>
                  <a:lnTo>
                    <a:pt x="2166518" y="2894909"/>
                  </a:lnTo>
                  <a:lnTo>
                    <a:pt x="2168652" y="2917698"/>
                  </a:lnTo>
                  <a:lnTo>
                    <a:pt x="2166518" y="2940486"/>
                  </a:lnTo>
                  <a:lnTo>
                    <a:pt x="2149831" y="2984894"/>
                  </a:lnTo>
                  <a:lnTo>
                    <a:pt x="2117432" y="3027459"/>
                  </a:lnTo>
                  <a:lnTo>
                    <a:pt x="2070337" y="3067844"/>
                  </a:lnTo>
                  <a:lnTo>
                    <a:pt x="2009562" y="3105712"/>
                  </a:lnTo>
                  <a:lnTo>
                    <a:pt x="1974362" y="3123595"/>
                  </a:lnTo>
                  <a:lnTo>
                    <a:pt x="1936124" y="3140723"/>
                  </a:lnTo>
                  <a:lnTo>
                    <a:pt x="1894975" y="3157051"/>
                  </a:lnTo>
                  <a:lnTo>
                    <a:pt x="1851040" y="3172539"/>
                  </a:lnTo>
                  <a:lnTo>
                    <a:pt x="1804449" y="3187143"/>
                  </a:lnTo>
                  <a:lnTo>
                    <a:pt x="1755327" y="3200822"/>
                  </a:lnTo>
                  <a:lnTo>
                    <a:pt x="1703802" y="3213534"/>
                  </a:lnTo>
                  <a:lnTo>
                    <a:pt x="1650000" y="3225235"/>
                  </a:lnTo>
                  <a:lnTo>
                    <a:pt x="1594050" y="3235884"/>
                  </a:lnTo>
                  <a:lnTo>
                    <a:pt x="1536077" y="3245439"/>
                  </a:lnTo>
                  <a:lnTo>
                    <a:pt x="1476210" y="3253857"/>
                  </a:lnTo>
                  <a:lnTo>
                    <a:pt x="1414574" y="3261095"/>
                  </a:lnTo>
                  <a:lnTo>
                    <a:pt x="1351298" y="3267113"/>
                  </a:lnTo>
                  <a:lnTo>
                    <a:pt x="1286508" y="3271867"/>
                  </a:lnTo>
                  <a:lnTo>
                    <a:pt x="1220331" y="3275314"/>
                  </a:lnTo>
                  <a:lnTo>
                    <a:pt x="1152894" y="3277414"/>
                  </a:lnTo>
                  <a:lnTo>
                    <a:pt x="1084326" y="3278124"/>
                  </a:lnTo>
                  <a:lnTo>
                    <a:pt x="1015757" y="3277414"/>
                  </a:lnTo>
                  <a:lnTo>
                    <a:pt x="948320" y="3275314"/>
                  </a:lnTo>
                  <a:lnTo>
                    <a:pt x="882143" y="3271867"/>
                  </a:lnTo>
                  <a:lnTo>
                    <a:pt x="817353" y="3267113"/>
                  </a:lnTo>
                  <a:lnTo>
                    <a:pt x="754077" y="3261095"/>
                  </a:lnTo>
                  <a:lnTo>
                    <a:pt x="692441" y="3253857"/>
                  </a:lnTo>
                  <a:lnTo>
                    <a:pt x="632574" y="3245439"/>
                  </a:lnTo>
                  <a:lnTo>
                    <a:pt x="574601" y="3235884"/>
                  </a:lnTo>
                  <a:lnTo>
                    <a:pt x="518651" y="3225235"/>
                  </a:lnTo>
                  <a:lnTo>
                    <a:pt x="464849" y="3213534"/>
                  </a:lnTo>
                  <a:lnTo>
                    <a:pt x="413324" y="3200822"/>
                  </a:lnTo>
                  <a:lnTo>
                    <a:pt x="364202" y="3187143"/>
                  </a:lnTo>
                  <a:lnTo>
                    <a:pt x="317611" y="3172539"/>
                  </a:lnTo>
                  <a:lnTo>
                    <a:pt x="273676" y="3157051"/>
                  </a:lnTo>
                  <a:lnTo>
                    <a:pt x="232527" y="3140723"/>
                  </a:lnTo>
                  <a:lnTo>
                    <a:pt x="194289" y="3123595"/>
                  </a:lnTo>
                  <a:lnTo>
                    <a:pt x="159089" y="3105712"/>
                  </a:lnTo>
                  <a:lnTo>
                    <a:pt x="98314" y="3067844"/>
                  </a:lnTo>
                  <a:lnTo>
                    <a:pt x="51219" y="3027459"/>
                  </a:lnTo>
                  <a:lnTo>
                    <a:pt x="18820" y="2984894"/>
                  </a:lnTo>
                  <a:lnTo>
                    <a:pt x="2133" y="2940486"/>
                  </a:lnTo>
                  <a:lnTo>
                    <a:pt x="0" y="2917698"/>
                  </a:lnTo>
                  <a:close/>
                </a:path>
                <a:path w="4295140" h="3278504">
                  <a:moveTo>
                    <a:pt x="853439" y="294132"/>
                  </a:moveTo>
                  <a:lnTo>
                    <a:pt x="868319" y="255281"/>
                  </a:lnTo>
                  <a:lnTo>
                    <a:pt x="911696" y="217965"/>
                  </a:lnTo>
                  <a:lnTo>
                    <a:pt x="955515" y="194101"/>
                  </a:lnTo>
                  <a:lnTo>
                    <a:pt x="1010601" y="171157"/>
                  </a:lnTo>
                  <a:lnTo>
                    <a:pt x="1076394" y="149231"/>
                  </a:lnTo>
                  <a:lnTo>
                    <a:pt x="1113131" y="138680"/>
                  </a:lnTo>
                  <a:lnTo>
                    <a:pt x="1152335" y="128418"/>
                  </a:lnTo>
                  <a:lnTo>
                    <a:pt x="1193936" y="118459"/>
                  </a:lnTo>
                  <a:lnTo>
                    <a:pt x="1237865" y="108814"/>
                  </a:lnTo>
                  <a:lnTo>
                    <a:pt x="1284050" y="99494"/>
                  </a:lnTo>
                  <a:lnTo>
                    <a:pt x="1332423" y="90513"/>
                  </a:lnTo>
                  <a:lnTo>
                    <a:pt x="1382912" y="81882"/>
                  </a:lnTo>
                  <a:lnTo>
                    <a:pt x="1435450" y="73613"/>
                  </a:lnTo>
                  <a:lnTo>
                    <a:pt x="1489964" y="65717"/>
                  </a:lnTo>
                  <a:lnTo>
                    <a:pt x="1546386" y="58208"/>
                  </a:lnTo>
                  <a:lnTo>
                    <a:pt x="1604646" y="51096"/>
                  </a:lnTo>
                  <a:lnTo>
                    <a:pt x="1664672" y="44394"/>
                  </a:lnTo>
                  <a:lnTo>
                    <a:pt x="1726397" y="38114"/>
                  </a:lnTo>
                  <a:lnTo>
                    <a:pt x="1789749" y="32267"/>
                  </a:lnTo>
                  <a:lnTo>
                    <a:pt x="1854658" y="26866"/>
                  </a:lnTo>
                  <a:lnTo>
                    <a:pt x="1921056" y="21923"/>
                  </a:lnTo>
                  <a:lnTo>
                    <a:pt x="1988871" y="17450"/>
                  </a:lnTo>
                  <a:lnTo>
                    <a:pt x="2058034" y="13457"/>
                  </a:lnTo>
                  <a:lnTo>
                    <a:pt x="2128474" y="9959"/>
                  </a:lnTo>
                  <a:lnTo>
                    <a:pt x="2200123" y="6965"/>
                  </a:lnTo>
                  <a:lnTo>
                    <a:pt x="2272909" y="4490"/>
                  </a:lnTo>
                  <a:lnTo>
                    <a:pt x="2346764" y="2543"/>
                  </a:lnTo>
                  <a:lnTo>
                    <a:pt x="2421616" y="1138"/>
                  </a:lnTo>
                  <a:lnTo>
                    <a:pt x="2497397" y="286"/>
                  </a:lnTo>
                  <a:lnTo>
                    <a:pt x="2574035" y="0"/>
                  </a:lnTo>
                  <a:lnTo>
                    <a:pt x="2650674" y="286"/>
                  </a:lnTo>
                  <a:lnTo>
                    <a:pt x="2726455" y="1138"/>
                  </a:lnTo>
                  <a:lnTo>
                    <a:pt x="2801307" y="2543"/>
                  </a:lnTo>
                  <a:lnTo>
                    <a:pt x="2875162" y="4490"/>
                  </a:lnTo>
                  <a:lnTo>
                    <a:pt x="2947948" y="6965"/>
                  </a:lnTo>
                  <a:lnTo>
                    <a:pt x="3019597" y="9959"/>
                  </a:lnTo>
                  <a:lnTo>
                    <a:pt x="3090037" y="13457"/>
                  </a:lnTo>
                  <a:lnTo>
                    <a:pt x="3159200" y="17450"/>
                  </a:lnTo>
                  <a:lnTo>
                    <a:pt x="3227015" y="21923"/>
                  </a:lnTo>
                  <a:lnTo>
                    <a:pt x="3293413" y="26866"/>
                  </a:lnTo>
                  <a:lnTo>
                    <a:pt x="3358322" y="32267"/>
                  </a:lnTo>
                  <a:lnTo>
                    <a:pt x="3421674" y="38114"/>
                  </a:lnTo>
                  <a:lnTo>
                    <a:pt x="3483399" y="44394"/>
                  </a:lnTo>
                  <a:lnTo>
                    <a:pt x="3543425" y="51096"/>
                  </a:lnTo>
                  <a:lnTo>
                    <a:pt x="3601685" y="58208"/>
                  </a:lnTo>
                  <a:lnTo>
                    <a:pt x="3658107" y="65717"/>
                  </a:lnTo>
                  <a:lnTo>
                    <a:pt x="3712621" y="73613"/>
                  </a:lnTo>
                  <a:lnTo>
                    <a:pt x="3765159" y="81882"/>
                  </a:lnTo>
                  <a:lnTo>
                    <a:pt x="3815648" y="90513"/>
                  </a:lnTo>
                  <a:lnTo>
                    <a:pt x="3864021" y="99494"/>
                  </a:lnTo>
                  <a:lnTo>
                    <a:pt x="3910206" y="108814"/>
                  </a:lnTo>
                  <a:lnTo>
                    <a:pt x="3954135" y="118459"/>
                  </a:lnTo>
                  <a:lnTo>
                    <a:pt x="3995736" y="128418"/>
                  </a:lnTo>
                  <a:lnTo>
                    <a:pt x="4034940" y="138680"/>
                  </a:lnTo>
                  <a:lnTo>
                    <a:pt x="4071677" y="149231"/>
                  </a:lnTo>
                  <a:lnTo>
                    <a:pt x="4137470" y="171157"/>
                  </a:lnTo>
                  <a:lnTo>
                    <a:pt x="4192556" y="194101"/>
                  </a:lnTo>
                  <a:lnTo>
                    <a:pt x="4236375" y="217965"/>
                  </a:lnTo>
                  <a:lnTo>
                    <a:pt x="4268366" y="242656"/>
                  </a:lnTo>
                  <a:lnTo>
                    <a:pt x="4292955" y="281031"/>
                  </a:lnTo>
                  <a:lnTo>
                    <a:pt x="4294632" y="294132"/>
                  </a:lnTo>
                  <a:lnTo>
                    <a:pt x="4292955" y="307232"/>
                  </a:lnTo>
                  <a:lnTo>
                    <a:pt x="4268366" y="345607"/>
                  </a:lnTo>
                  <a:lnTo>
                    <a:pt x="4236375" y="370298"/>
                  </a:lnTo>
                  <a:lnTo>
                    <a:pt x="4192556" y="394162"/>
                  </a:lnTo>
                  <a:lnTo>
                    <a:pt x="4137470" y="417106"/>
                  </a:lnTo>
                  <a:lnTo>
                    <a:pt x="4071677" y="439032"/>
                  </a:lnTo>
                  <a:lnTo>
                    <a:pt x="4034940" y="449583"/>
                  </a:lnTo>
                  <a:lnTo>
                    <a:pt x="3995736" y="459845"/>
                  </a:lnTo>
                  <a:lnTo>
                    <a:pt x="3954135" y="469804"/>
                  </a:lnTo>
                  <a:lnTo>
                    <a:pt x="3910206" y="479449"/>
                  </a:lnTo>
                  <a:lnTo>
                    <a:pt x="3864021" y="488769"/>
                  </a:lnTo>
                  <a:lnTo>
                    <a:pt x="3815648" y="497750"/>
                  </a:lnTo>
                  <a:lnTo>
                    <a:pt x="3765159" y="506381"/>
                  </a:lnTo>
                  <a:lnTo>
                    <a:pt x="3712621" y="514650"/>
                  </a:lnTo>
                  <a:lnTo>
                    <a:pt x="3658107" y="522546"/>
                  </a:lnTo>
                  <a:lnTo>
                    <a:pt x="3601685" y="530055"/>
                  </a:lnTo>
                  <a:lnTo>
                    <a:pt x="3543425" y="537167"/>
                  </a:lnTo>
                  <a:lnTo>
                    <a:pt x="3483399" y="543869"/>
                  </a:lnTo>
                  <a:lnTo>
                    <a:pt x="3421674" y="550149"/>
                  </a:lnTo>
                  <a:lnTo>
                    <a:pt x="3358322" y="555996"/>
                  </a:lnTo>
                  <a:lnTo>
                    <a:pt x="3293413" y="561397"/>
                  </a:lnTo>
                  <a:lnTo>
                    <a:pt x="3227015" y="566340"/>
                  </a:lnTo>
                  <a:lnTo>
                    <a:pt x="3159200" y="570813"/>
                  </a:lnTo>
                  <a:lnTo>
                    <a:pt x="3090037" y="574806"/>
                  </a:lnTo>
                  <a:lnTo>
                    <a:pt x="3019597" y="578304"/>
                  </a:lnTo>
                  <a:lnTo>
                    <a:pt x="2947948" y="581298"/>
                  </a:lnTo>
                  <a:lnTo>
                    <a:pt x="2875162" y="583773"/>
                  </a:lnTo>
                  <a:lnTo>
                    <a:pt x="2801307" y="585720"/>
                  </a:lnTo>
                  <a:lnTo>
                    <a:pt x="2726455" y="587125"/>
                  </a:lnTo>
                  <a:lnTo>
                    <a:pt x="2650674" y="587977"/>
                  </a:lnTo>
                  <a:lnTo>
                    <a:pt x="2574035" y="588263"/>
                  </a:lnTo>
                  <a:lnTo>
                    <a:pt x="2497397" y="587977"/>
                  </a:lnTo>
                  <a:lnTo>
                    <a:pt x="2421616" y="587125"/>
                  </a:lnTo>
                  <a:lnTo>
                    <a:pt x="2346764" y="585720"/>
                  </a:lnTo>
                  <a:lnTo>
                    <a:pt x="2272909" y="583773"/>
                  </a:lnTo>
                  <a:lnTo>
                    <a:pt x="2200123" y="581298"/>
                  </a:lnTo>
                  <a:lnTo>
                    <a:pt x="2128474" y="578304"/>
                  </a:lnTo>
                  <a:lnTo>
                    <a:pt x="2058034" y="574806"/>
                  </a:lnTo>
                  <a:lnTo>
                    <a:pt x="1988871" y="570813"/>
                  </a:lnTo>
                  <a:lnTo>
                    <a:pt x="1921056" y="566340"/>
                  </a:lnTo>
                  <a:lnTo>
                    <a:pt x="1854658" y="561397"/>
                  </a:lnTo>
                  <a:lnTo>
                    <a:pt x="1789749" y="555996"/>
                  </a:lnTo>
                  <a:lnTo>
                    <a:pt x="1726397" y="550149"/>
                  </a:lnTo>
                  <a:lnTo>
                    <a:pt x="1664672" y="543869"/>
                  </a:lnTo>
                  <a:lnTo>
                    <a:pt x="1604646" y="537167"/>
                  </a:lnTo>
                  <a:lnTo>
                    <a:pt x="1546386" y="530055"/>
                  </a:lnTo>
                  <a:lnTo>
                    <a:pt x="1489964" y="522546"/>
                  </a:lnTo>
                  <a:lnTo>
                    <a:pt x="1435450" y="514650"/>
                  </a:lnTo>
                  <a:lnTo>
                    <a:pt x="1382912" y="506381"/>
                  </a:lnTo>
                  <a:lnTo>
                    <a:pt x="1332423" y="497750"/>
                  </a:lnTo>
                  <a:lnTo>
                    <a:pt x="1284050" y="488769"/>
                  </a:lnTo>
                  <a:lnTo>
                    <a:pt x="1237865" y="479449"/>
                  </a:lnTo>
                  <a:lnTo>
                    <a:pt x="1193936" y="469804"/>
                  </a:lnTo>
                  <a:lnTo>
                    <a:pt x="1152335" y="459845"/>
                  </a:lnTo>
                  <a:lnTo>
                    <a:pt x="1113131" y="449583"/>
                  </a:lnTo>
                  <a:lnTo>
                    <a:pt x="1076394" y="439032"/>
                  </a:lnTo>
                  <a:lnTo>
                    <a:pt x="1010601" y="417106"/>
                  </a:lnTo>
                  <a:lnTo>
                    <a:pt x="955515" y="394162"/>
                  </a:lnTo>
                  <a:lnTo>
                    <a:pt x="911696" y="370298"/>
                  </a:lnTo>
                  <a:lnTo>
                    <a:pt x="879705" y="345607"/>
                  </a:lnTo>
                  <a:lnTo>
                    <a:pt x="855116" y="307232"/>
                  </a:lnTo>
                  <a:lnTo>
                    <a:pt x="853439" y="294132"/>
                  </a:lnTo>
                  <a:close/>
                </a:path>
              </a:pathLst>
            </a:custGeom>
            <a:ln w="762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316467" y="1365503"/>
              <a:ext cx="638810" cy="1803400"/>
            </a:xfrm>
            <a:custGeom>
              <a:avLst/>
              <a:gdLst/>
              <a:ahLst/>
              <a:cxnLst/>
              <a:rect l="l" t="t" r="r" b="b"/>
              <a:pathLst>
                <a:path w="638809" h="1803400">
                  <a:moveTo>
                    <a:pt x="0" y="1803019"/>
                  </a:moveTo>
                  <a:lnTo>
                    <a:pt x="638301" y="0"/>
                  </a:lnTo>
                </a:path>
              </a:pathLst>
            </a:custGeom>
            <a:ln w="5791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2">
            <a:extLst>
              <a:ext uri="{FF2B5EF4-FFF2-40B4-BE49-F238E27FC236}">
                <a16:creationId xmlns:a16="http://schemas.microsoft.com/office/drawing/2014/main" id="{6E29C0A0-A917-B847-ACDB-449DC4419EB3}"/>
              </a:ext>
            </a:extLst>
          </p:cNvPr>
          <p:cNvSpPr txBox="1"/>
          <p:nvPr/>
        </p:nvSpPr>
        <p:spPr>
          <a:xfrm>
            <a:off x="381000" y="1049438"/>
            <a:ext cx="2492375" cy="475912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1450">
              <a:lnSpc>
                <a:spcPct val="90000"/>
              </a:lnSpc>
              <a:spcBef>
                <a:spcPts val="675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Logic  Models</a:t>
            </a:r>
            <a:r>
              <a:rPr sz="4800" b="1" spc="-20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=  </a:t>
            </a:r>
            <a:r>
              <a:rPr sz="4800" b="1" spc="-7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YOUR</a:t>
            </a:r>
            <a:endParaRPr sz="4800">
              <a:latin typeface="Bembo Std" panose="02020605060306020A03" pitchFamily="18" charset="0"/>
              <a:cs typeface="Corbel"/>
            </a:endParaRPr>
          </a:p>
          <a:p>
            <a:pPr marL="12700" marR="5080">
              <a:lnSpc>
                <a:spcPts val="5190"/>
              </a:lnSpc>
              <a:spcBef>
                <a:spcPts val="70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Theory</a:t>
            </a:r>
            <a:r>
              <a:rPr sz="4800" b="1" spc="-2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spc="-3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of  </a:t>
            </a: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Change!</a:t>
            </a:r>
            <a:endParaRPr sz="4800">
              <a:latin typeface="Bembo Std" panose="02020605060306020A03" pitchFamily="18" charset="0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270" y="1735023"/>
            <a:ext cx="3742690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6F2F9F"/>
                </a:solidFill>
                <a:latin typeface="Bembo Std" panose="02020605060306020A03" pitchFamily="18" charset="0"/>
                <a:cs typeface="Corbel"/>
              </a:rPr>
              <a:t>Specific  </a:t>
            </a:r>
            <a:r>
              <a:rPr sz="4000" b="1" spc="-10" dirty="0">
                <a:solidFill>
                  <a:srgbClr val="00AFEF"/>
                </a:solidFill>
                <a:latin typeface="Bembo Std" panose="02020605060306020A03" pitchFamily="18" charset="0"/>
                <a:cs typeface="Corbel"/>
              </a:rPr>
              <a:t>Measurable  </a:t>
            </a:r>
            <a:r>
              <a:rPr sz="4000" b="1" spc="-10" dirty="0">
                <a:latin typeface="Bembo Std" panose="02020605060306020A03" pitchFamily="18" charset="0"/>
                <a:cs typeface="Corbel"/>
              </a:rPr>
              <a:t>Achievable  </a:t>
            </a:r>
            <a:r>
              <a:rPr sz="4000" b="1" spc="-15" dirty="0">
                <a:solidFill>
                  <a:srgbClr val="BA8A00"/>
                </a:solidFill>
                <a:latin typeface="Bembo Std" panose="02020605060306020A03" pitchFamily="18" charset="0"/>
                <a:cs typeface="Corbel"/>
              </a:rPr>
              <a:t>Results-Oriented  </a:t>
            </a:r>
            <a:r>
              <a:rPr sz="4000" b="1" spc="-5" dirty="0">
                <a:solidFill>
                  <a:srgbClr val="00AF50"/>
                </a:solidFill>
                <a:latin typeface="Bembo Std" panose="02020605060306020A03" pitchFamily="18" charset="0"/>
                <a:cs typeface="Corbel"/>
              </a:rPr>
              <a:t>Time-Sensitive</a:t>
            </a:r>
            <a:endParaRPr sz="4000" dirty="0">
              <a:latin typeface="Bembo Std" panose="02020605060306020A03" pitchFamily="18" charset="0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5801" y="1719148"/>
            <a:ext cx="7041514" cy="36413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Bembo Std" panose="02020605060306020A03" pitchFamily="18" charset="0"/>
                <a:cs typeface="Corbel"/>
              </a:rPr>
              <a:t>Implementing the </a:t>
            </a:r>
            <a:r>
              <a:rPr sz="4000" b="1" i="1" spc="-5" dirty="0">
                <a:latin typeface="Bembo Std" panose="02020605060306020A03" pitchFamily="18" charset="0"/>
                <a:cs typeface="Corbel"/>
              </a:rPr>
              <a:t>XYZ</a:t>
            </a:r>
            <a:r>
              <a:rPr sz="4000" b="1" i="1" spc="30" dirty="0">
                <a:latin typeface="Bembo Std" panose="02020605060306020A03" pitchFamily="18" charset="0"/>
                <a:cs typeface="Corbel"/>
              </a:rPr>
              <a:t> </a:t>
            </a:r>
            <a:r>
              <a:rPr sz="4000" b="1" i="1" spc="-10" dirty="0">
                <a:latin typeface="Bembo Std" panose="02020605060306020A03" pitchFamily="18" charset="0"/>
                <a:cs typeface="Corbel"/>
              </a:rPr>
              <a:t>project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0" spc="-5" dirty="0">
                <a:latin typeface="Bembo Std" panose="02020605060306020A03" pitchFamily="18" charset="0"/>
                <a:cs typeface="Corbel"/>
              </a:rPr>
              <a:t>will result in</a:t>
            </a:r>
            <a:r>
              <a:rPr sz="4000" spc="-15" dirty="0">
                <a:latin typeface="Bembo Std" panose="02020605060306020A03" pitchFamily="18" charset="0"/>
                <a:cs typeface="Corbel"/>
              </a:rPr>
              <a:t> </a:t>
            </a:r>
            <a:r>
              <a:rPr sz="4000" spc="-5" dirty="0">
                <a:latin typeface="Bembo Std" panose="02020605060306020A03" pitchFamily="18" charset="0"/>
                <a:cs typeface="Corbel"/>
              </a:rPr>
              <a:t>a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algn="ctr">
              <a:lnSpc>
                <a:spcPct val="100000"/>
              </a:lnSpc>
            </a:pPr>
            <a:r>
              <a:rPr sz="4000" b="1" i="1" spc="-5" dirty="0">
                <a:solidFill>
                  <a:srgbClr val="00AFEF"/>
                </a:solidFill>
                <a:latin typeface="Bembo Std" panose="02020605060306020A03" pitchFamily="18" charset="0"/>
                <a:cs typeface="Corbel"/>
              </a:rPr>
              <a:t>realistic </a:t>
            </a:r>
            <a:r>
              <a:rPr sz="4000" b="1" spc="-5" dirty="0">
                <a:solidFill>
                  <a:srgbClr val="00AFEF"/>
                </a:solidFill>
                <a:latin typeface="Bembo Std" panose="02020605060306020A03" pitchFamily="18" charset="0"/>
                <a:cs typeface="Corbel"/>
              </a:rPr>
              <a:t>% or</a:t>
            </a:r>
            <a:r>
              <a:rPr sz="4000" b="1" spc="15" dirty="0">
                <a:solidFill>
                  <a:srgbClr val="00AFE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000" b="1" spc="-5" dirty="0">
                <a:solidFill>
                  <a:srgbClr val="00AFEF"/>
                </a:solidFill>
                <a:latin typeface="Bembo Std" panose="02020605060306020A03" pitchFamily="18" charset="0"/>
                <a:cs typeface="Corbel"/>
              </a:rPr>
              <a:t>#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algn="ctr">
              <a:lnSpc>
                <a:spcPts val="4305"/>
              </a:lnSpc>
              <a:spcBef>
                <a:spcPts val="30"/>
              </a:spcBef>
            </a:pPr>
            <a:r>
              <a:rPr sz="3600" b="1" i="1" spc="-5" dirty="0">
                <a:solidFill>
                  <a:srgbClr val="BA8A00"/>
                </a:solidFill>
                <a:latin typeface="Bembo Std" panose="02020605060306020A03" pitchFamily="18" charset="0"/>
                <a:cs typeface="Corbel"/>
              </a:rPr>
              <a:t>change in</a:t>
            </a:r>
            <a:r>
              <a:rPr sz="3600" b="1" i="1" spc="-20" dirty="0">
                <a:solidFill>
                  <a:srgbClr val="BA8A00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3600" b="1" i="1" dirty="0">
                <a:solidFill>
                  <a:srgbClr val="BA8A00"/>
                </a:solidFill>
                <a:latin typeface="Bembo Std" panose="02020605060306020A03" pitchFamily="18" charset="0"/>
                <a:cs typeface="Corbel"/>
              </a:rPr>
              <a:t>outcomes</a:t>
            </a:r>
            <a:endParaRPr sz="3600" dirty="0">
              <a:latin typeface="Bembo Std" panose="02020605060306020A03" pitchFamily="18" charset="0"/>
              <a:cs typeface="Corbel"/>
            </a:endParaRPr>
          </a:p>
          <a:p>
            <a:pPr algn="ctr">
              <a:lnSpc>
                <a:spcPts val="4785"/>
              </a:lnSpc>
            </a:pPr>
            <a:r>
              <a:rPr sz="4000" spc="-5" dirty="0">
                <a:latin typeface="Bembo Std" panose="02020605060306020A03" pitchFamily="18" charset="0"/>
                <a:cs typeface="Corbel"/>
              </a:rPr>
              <a:t>among </a:t>
            </a:r>
            <a:r>
              <a:rPr sz="4000" b="1" i="1" spc="-5" dirty="0">
                <a:solidFill>
                  <a:srgbClr val="6F2F9F"/>
                </a:solidFill>
                <a:latin typeface="Bembo Std" panose="02020605060306020A03" pitchFamily="18" charset="0"/>
                <a:cs typeface="Corbel"/>
              </a:rPr>
              <a:t>specific </a:t>
            </a:r>
            <a:r>
              <a:rPr sz="4000" b="1" i="1" spc="-10" dirty="0">
                <a:solidFill>
                  <a:srgbClr val="6F2F9F"/>
                </a:solidFill>
                <a:latin typeface="Bembo Std" panose="02020605060306020A03" pitchFamily="18" charset="0"/>
                <a:cs typeface="Corbel"/>
              </a:rPr>
              <a:t>population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algn="ctr">
              <a:lnSpc>
                <a:spcPct val="100000"/>
              </a:lnSpc>
            </a:pPr>
            <a:r>
              <a:rPr sz="4000" spc="-5" dirty="0">
                <a:latin typeface="Bembo Std" panose="02020605060306020A03" pitchFamily="18" charset="0"/>
                <a:cs typeface="Corbel"/>
              </a:rPr>
              <a:t>by </a:t>
            </a:r>
            <a:r>
              <a:rPr sz="4000" b="1" i="1" spc="-5" dirty="0">
                <a:solidFill>
                  <a:srgbClr val="00AF50"/>
                </a:solidFill>
                <a:latin typeface="Bembo Std" panose="02020605060306020A03" pitchFamily="18" charset="0"/>
                <a:cs typeface="Corbel"/>
              </a:rPr>
              <a:t>specific</a:t>
            </a:r>
            <a:r>
              <a:rPr sz="4000" b="1" i="1" spc="5" dirty="0">
                <a:solidFill>
                  <a:srgbClr val="00AF50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000" b="1" i="1" spc="-5" dirty="0">
                <a:solidFill>
                  <a:srgbClr val="00AF50"/>
                </a:solidFill>
                <a:latin typeface="Bembo Std" panose="02020605060306020A03" pitchFamily="18" charset="0"/>
                <a:cs typeface="Corbel"/>
              </a:rPr>
              <a:t>date</a:t>
            </a:r>
            <a:r>
              <a:rPr sz="4000" b="1" spc="-5" dirty="0">
                <a:solidFill>
                  <a:srgbClr val="00AF50"/>
                </a:solidFill>
                <a:latin typeface="Bembo Std" panose="02020605060306020A03" pitchFamily="18" charset="0"/>
                <a:cs typeface="Corbel"/>
              </a:rPr>
              <a:t>.</a:t>
            </a:r>
            <a:endParaRPr sz="4000" dirty="0">
              <a:latin typeface="Bembo Std" panose="02020605060306020A03" pitchFamily="18" charset="0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74579" y="6269532"/>
            <a:ext cx="1327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Post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on</a:t>
            </a:r>
            <a:r>
              <a:rPr sz="18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board</a:t>
            </a:r>
            <a:endParaRPr sz="1800" dirty="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36270" y="382346"/>
            <a:ext cx="1084133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u="heavy" spc="-100" dirty="0">
                <a:solidFill>
                  <a:srgbClr val="9C946C"/>
                </a:solidFill>
                <a:uFill>
                  <a:solidFill>
                    <a:srgbClr val="9C946C"/>
                  </a:solidFill>
                </a:uFill>
                <a:latin typeface="Bembo Std" panose="02020605060306020A03" pitchFamily="18" charset="0"/>
              </a:rPr>
              <a:t>S.M.A.R.T.</a:t>
            </a:r>
            <a:r>
              <a:rPr sz="6000" u="heavy" spc="-285" dirty="0">
                <a:solidFill>
                  <a:srgbClr val="9C946C"/>
                </a:solidFill>
                <a:uFill>
                  <a:solidFill>
                    <a:srgbClr val="9C946C"/>
                  </a:solidFill>
                </a:uFill>
                <a:latin typeface="Bembo Std" panose="02020605060306020A03" pitchFamily="18" charset="0"/>
              </a:rPr>
              <a:t> </a:t>
            </a:r>
            <a:r>
              <a:rPr sz="6000" u="heavy" spc="-10" dirty="0">
                <a:solidFill>
                  <a:srgbClr val="9C946C"/>
                </a:solidFill>
                <a:uFill>
                  <a:solidFill>
                    <a:srgbClr val="9C946C"/>
                  </a:solidFill>
                </a:uFill>
                <a:latin typeface="Bembo Std" panose="02020605060306020A03" pitchFamily="18" charset="0"/>
              </a:rPr>
              <a:t>Objectives</a:t>
            </a:r>
            <a:endParaRPr sz="6000" dirty="0">
              <a:latin typeface="Bembo Std" panose="02020605060306020A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05088" y="1424939"/>
            <a:ext cx="1781810" cy="2399030"/>
          </a:xfrm>
          <a:custGeom>
            <a:avLst/>
            <a:gdLst/>
            <a:ahLst/>
            <a:cxnLst/>
            <a:rect l="l" t="t" r="r" b="b"/>
            <a:pathLst>
              <a:path w="1781809" h="2399029">
                <a:moveTo>
                  <a:pt x="0" y="1199388"/>
                </a:moveTo>
                <a:lnTo>
                  <a:pt x="916" y="1144484"/>
                </a:lnTo>
                <a:lnTo>
                  <a:pt x="3640" y="1090215"/>
                </a:lnTo>
                <a:lnTo>
                  <a:pt x="8131" y="1036632"/>
                </a:lnTo>
                <a:lnTo>
                  <a:pt x="14350" y="983789"/>
                </a:lnTo>
                <a:lnTo>
                  <a:pt x="22258" y="931738"/>
                </a:lnTo>
                <a:lnTo>
                  <a:pt x="31817" y="880533"/>
                </a:lnTo>
                <a:lnTo>
                  <a:pt x="42985" y="830226"/>
                </a:lnTo>
                <a:lnTo>
                  <a:pt x="55725" y="780871"/>
                </a:lnTo>
                <a:lnTo>
                  <a:pt x="69996" y="732520"/>
                </a:lnTo>
                <a:lnTo>
                  <a:pt x="85760" y="685226"/>
                </a:lnTo>
                <a:lnTo>
                  <a:pt x="102978" y="639042"/>
                </a:lnTo>
                <a:lnTo>
                  <a:pt x="121609" y="594021"/>
                </a:lnTo>
                <a:lnTo>
                  <a:pt x="141615" y="550216"/>
                </a:lnTo>
                <a:lnTo>
                  <a:pt x="162956" y="507680"/>
                </a:lnTo>
                <a:lnTo>
                  <a:pt x="185594" y="466465"/>
                </a:lnTo>
                <a:lnTo>
                  <a:pt x="209488" y="426625"/>
                </a:lnTo>
                <a:lnTo>
                  <a:pt x="234599" y="388213"/>
                </a:lnTo>
                <a:lnTo>
                  <a:pt x="260889" y="351282"/>
                </a:lnTo>
                <a:lnTo>
                  <a:pt x="288318" y="315883"/>
                </a:lnTo>
                <a:lnTo>
                  <a:pt x="316846" y="282071"/>
                </a:lnTo>
                <a:lnTo>
                  <a:pt x="346435" y="249898"/>
                </a:lnTo>
                <a:lnTo>
                  <a:pt x="377044" y="219418"/>
                </a:lnTo>
                <a:lnTo>
                  <a:pt x="408636" y="190682"/>
                </a:lnTo>
                <a:lnTo>
                  <a:pt x="441169" y="163745"/>
                </a:lnTo>
                <a:lnTo>
                  <a:pt x="474606" y="138658"/>
                </a:lnTo>
                <a:lnTo>
                  <a:pt x="508907" y="115475"/>
                </a:lnTo>
                <a:lnTo>
                  <a:pt x="544032" y="94249"/>
                </a:lnTo>
                <a:lnTo>
                  <a:pt x="579942" y="75033"/>
                </a:lnTo>
                <a:lnTo>
                  <a:pt x="616598" y="57879"/>
                </a:lnTo>
                <a:lnTo>
                  <a:pt x="653961" y="42841"/>
                </a:lnTo>
                <a:lnTo>
                  <a:pt x="691992" y="29971"/>
                </a:lnTo>
                <a:lnTo>
                  <a:pt x="730650" y="19322"/>
                </a:lnTo>
                <a:lnTo>
                  <a:pt x="769897" y="10948"/>
                </a:lnTo>
                <a:lnTo>
                  <a:pt x="809693" y="4901"/>
                </a:lnTo>
                <a:lnTo>
                  <a:pt x="850000" y="1234"/>
                </a:lnTo>
                <a:lnTo>
                  <a:pt x="890777" y="0"/>
                </a:lnTo>
                <a:lnTo>
                  <a:pt x="931555" y="1234"/>
                </a:lnTo>
                <a:lnTo>
                  <a:pt x="971862" y="4901"/>
                </a:lnTo>
                <a:lnTo>
                  <a:pt x="1011658" y="10948"/>
                </a:lnTo>
                <a:lnTo>
                  <a:pt x="1050905" y="19322"/>
                </a:lnTo>
                <a:lnTo>
                  <a:pt x="1089563" y="29971"/>
                </a:lnTo>
                <a:lnTo>
                  <a:pt x="1127594" y="42841"/>
                </a:lnTo>
                <a:lnTo>
                  <a:pt x="1164957" y="57879"/>
                </a:lnTo>
                <a:lnTo>
                  <a:pt x="1201613" y="75033"/>
                </a:lnTo>
                <a:lnTo>
                  <a:pt x="1237523" y="94249"/>
                </a:lnTo>
                <a:lnTo>
                  <a:pt x="1272648" y="115475"/>
                </a:lnTo>
                <a:lnTo>
                  <a:pt x="1306949" y="138658"/>
                </a:lnTo>
                <a:lnTo>
                  <a:pt x="1340386" y="163745"/>
                </a:lnTo>
                <a:lnTo>
                  <a:pt x="1372919" y="190682"/>
                </a:lnTo>
                <a:lnTo>
                  <a:pt x="1404511" y="219418"/>
                </a:lnTo>
                <a:lnTo>
                  <a:pt x="1435120" y="249898"/>
                </a:lnTo>
                <a:lnTo>
                  <a:pt x="1464709" y="282071"/>
                </a:lnTo>
                <a:lnTo>
                  <a:pt x="1493237" y="315883"/>
                </a:lnTo>
                <a:lnTo>
                  <a:pt x="1520666" y="351282"/>
                </a:lnTo>
                <a:lnTo>
                  <a:pt x="1546956" y="388213"/>
                </a:lnTo>
                <a:lnTo>
                  <a:pt x="1572067" y="426625"/>
                </a:lnTo>
                <a:lnTo>
                  <a:pt x="1595961" y="466465"/>
                </a:lnTo>
                <a:lnTo>
                  <a:pt x="1618599" y="507680"/>
                </a:lnTo>
                <a:lnTo>
                  <a:pt x="1639940" y="550216"/>
                </a:lnTo>
                <a:lnTo>
                  <a:pt x="1659946" y="594021"/>
                </a:lnTo>
                <a:lnTo>
                  <a:pt x="1678577" y="639042"/>
                </a:lnTo>
                <a:lnTo>
                  <a:pt x="1695795" y="685226"/>
                </a:lnTo>
                <a:lnTo>
                  <a:pt x="1711559" y="732520"/>
                </a:lnTo>
                <a:lnTo>
                  <a:pt x="1725830" y="780871"/>
                </a:lnTo>
                <a:lnTo>
                  <a:pt x="1738570" y="830226"/>
                </a:lnTo>
                <a:lnTo>
                  <a:pt x="1749738" y="880533"/>
                </a:lnTo>
                <a:lnTo>
                  <a:pt x="1759297" y="931738"/>
                </a:lnTo>
                <a:lnTo>
                  <a:pt x="1767205" y="983789"/>
                </a:lnTo>
                <a:lnTo>
                  <a:pt x="1773424" y="1036632"/>
                </a:lnTo>
                <a:lnTo>
                  <a:pt x="1777915" y="1090215"/>
                </a:lnTo>
                <a:lnTo>
                  <a:pt x="1780639" y="1144484"/>
                </a:lnTo>
                <a:lnTo>
                  <a:pt x="1781555" y="1199388"/>
                </a:lnTo>
                <a:lnTo>
                  <a:pt x="1780639" y="1254291"/>
                </a:lnTo>
                <a:lnTo>
                  <a:pt x="1777915" y="1308560"/>
                </a:lnTo>
                <a:lnTo>
                  <a:pt x="1773424" y="1362143"/>
                </a:lnTo>
                <a:lnTo>
                  <a:pt x="1767205" y="1414986"/>
                </a:lnTo>
                <a:lnTo>
                  <a:pt x="1759297" y="1467037"/>
                </a:lnTo>
                <a:lnTo>
                  <a:pt x="1749738" y="1518242"/>
                </a:lnTo>
                <a:lnTo>
                  <a:pt x="1738570" y="1568549"/>
                </a:lnTo>
                <a:lnTo>
                  <a:pt x="1725830" y="1617904"/>
                </a:lnTo>
                <a:lnTo>
                  <a:pt x="1711559" y="1666255"/>
                </a:lnTo>
                <a:lnTo>
                  <a:pt x="1695795" y="1713549"/>
                </a:lnTo>
                <a:lnTo>
                  <a:pt x="1678577" y="1759733"/>
                </a:lnTo>
                <a:lnTo>
                  <a:pt x="1659946" y="1804754"/>
                </a:lnTo>
                <a:lnTo>
                  <a:pt x="1639940" y="1848559"/>
                </a:lnTo>
                <a:lnTo>
                  <a:pt x="1618599" y="1891095"/>
                </a:lnTo>
                <a:lnTo>
                  <a:pt x="1595961" y="1932310"/>
                </a:lnTo>
                <a:lnTo>
                  <a:pt x="1572067" y="1972150"/>
                </a:lnTo>
                <a:lnTo>
                  <a:pt x="1546956" y="2010562"/>
                </a:lnTo>
                <a:lnTo>
                  <a:pt x="1520666" y="2047494"/>
                </a:lnTo>
                <a:lnTo>
                  <a:pt x="1493237" y="2082892"/>
                </a:lnTo>
                <a:lnTo>
                  <a:pt x="1464709" y="2116704"/>
                </a:lnTo>
                <a:lnTo>
                  <a:pt x="1435120" y="2148877"/>
                </a:lnTo>
                <a:lnTo>
                  <a:pt x="1404511" y="2179357"/>
                </a:lnTo>
                <a:lnTo>
                  <a:pt x="1372919" y="2208093"/>
                </a:lnTo>
                <a:lnTo>
                  <a:pt x="1340386" y="2235030"/>
                </a:lnTo>
                <a:lnTo>
                  <a:pt x="1306949" y="2260117"/>
                </a:lnTo>
                <a:lnTo>
                  <a:pt x="1272648" y="2283300"/>
                </a:lnTo>
                <a:lnTo>
                  <a:pt x="1237523" y="2304526"/>
                </a:lnTo>
                <a:lnTo>
                  <a:pt x="1201613" y="2323742"/>
                </a:lnTo>
                <a:lnTo>
                  <a:pt x="1164957" y="2340896"/>
                </a:lnTo>
                <a:lnTo>
                  <a:pt x="1127594" y="2355934"/>
                </a:lnTo>
                <a:lnTo>
                  <a:pt x="1089563" y="2368804"/>
                </a:lnTo>
                <a:lnTo>
                  <a:pt x="1050905" y="2379453"/>
                </a:lnTo>
                <a:lnTo>
                  <a:pt x="1011658" y="2387827"/>
                </a:lnTo>
                <a:lnTo>
                  <a:pt x="971862" y="2393874"/>
                </a:lnTo>
                <a:lnTo>
                  <a:pt x="931555" y="2397541"/>
                </a:lnTo>
                <a:lnTo>
                  <a:pt x="890777" y="2398776"/>
                </a:lnTo>
                <a:lnTo>
                  <a:pt x="850000" y="2397541"/>
                </a:lnTo>
                <a:lnTo>
                  <a:pt x="809693" y="2393874"/>
                </a:lnTo>
                <a:lnTo>
                  <a:pt x="769897" y="2387827"/>
                </a:lnTo>
                <a:lnTo>
                  <a:pt x="730650" y="2379453"/>
                </a:lnTo>
                <a:lnTo>
                  <a:pt x="691992" y="2368804"/>
                </a:lnTo>
                <a:lnTo>
                  <a:pt x="653961" y="2355934"/>
                </a:lnTo>
                <a:lnTo>
                  <a:pt x="616598" y="2340896"/>
                </a:lnTo>
                <a:lnTo>
                  <a:pt x="579942" y="2323742"/>
                </a:lnTo>
                <a:lnTo>
                  <a:pt x="544032" y="2304526"/>
                </a:lnTo>
                <a:lnTo>
                  <a:pt x="508907" y="2283300"/>
                </a:lnTo>
                <a:lnTo>
                  <a:pt x="474606" y="2260117"/>
                </a:lnTo>
                <a:lnTo>
                  <a:pt x="441169" y="2235030"/>
                </a:lnTo>
                <a:lnTo>
                  <a:pt x="408636" y="2208093"/>
                </a:lnTo>
                <a:lnTo>
                  <a:pt x="377044" y="2179357"/>
                </a:lnTo>
                <a:lnTo>
                  <a:pt x="346435" y="2148877"/>
                </a:lnTo>
                <a:lnTo>
                  <a:pt x="316846" y="2116704"/>
                </a:lnTo>
                <a:lnTo>
                  <a:pt x="288318" y="2082892"/>
                </a:lnTo>
                <a:lnTo>
                  <a:pt x="260889" y="2047493"/>
                </a:lnTo>
                <a:lnTo>
                  <a:pt x="234599" y="2010562"/>
                </a:lnTo>
                <a:lnTo>
                  <a:pt x="209488" y="1972150"/>
                </a:lnTo>
                <a:lnTo>
                  <a:pt x="185594" y="1932310"/>
                </a:lnTo>
                <a:lnTo>
                  <a:pt x="162956" y="1891095"/>
                </a:lnTo>
                <a:lnTo>
                  <a:pt x="141615" y="1848559"/>
                </a:lnTo>
                <a:lnTo>
                  <a:pt x="121609" y="1804754"/>
                </a:lnTo>
                <a:lnTo>
                  <a:pt x="102978" y="1759733"/>
                </a:lnTo>
                <a:lnTo>
                  <a:pt x="85760" y="1713549"/>
                </a:lnTo>
                <a:lnTo>
                  <a:pt x="69996" y="1666255"/>
                </a:lnTo>
                <a:lnTo>
                  <a:pt x="55725" y="1617904"/>
                </a:lnTo>
                <a:lnTo>
                  <a:pt x="42985" y="1568549"/>
                </a:lnTo>
                <a:lnTo>
                  <a:pt x="31817" y="1518242"/>
                </a:lnTo>
                <a:lnTo>
                  <a:pt x="22258" y="1467037"/>
                </a:lnTo>
                <a:lnTo>
                  <a:pt x="14350" y="1414986"/>
                </a:lnTo>
                <a:lnTo>
                  <a:pt x="8131" y="1362143"/>
                </a:lnTo>
                <a:lnTo>
                  <a:pt x="3640" y="1308560"/>
                </a:lnTo>
                <a:lnTo>
                  <a:pt x="916" y="1254291"/>
                </a:lnTo>
                <a:lnTo>
                  <a:pt x="0" y="1199388"/>
                </a:lnTo>
                <a:close/>
              </a:path>
            </a:pathLst>
          </a:custGeom>
          <a:ln w="762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9491C16-9178-1049-BC83-46BAEB18F5C2}"/>
              </a:ext>
            </a:extLst>
          </p:cNvPr>
          <p:cNvSpPr txBox="1"/>
          <p:nvPr/>
        </p:nvSpPr>
        <p:spPr>
          <a:xfrm>
            <a:off x="381000" y="1049438"/>
            <a:ext cx="2492375" cy="475912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171450">
              <a:lnSpc>
                <a:spcPct val="90000"/>
              </a:lnSpc>
              <a:spcBef>
                <a:spcPts val="675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Logic  Models</a:t>
            </a:r>
            <a:r>
              <a:rPr sz="4800" b="1" spc="-20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=  </a:t>
            </a:r>
            <a:r>
              <a:rPr sz="4800" b="1" spc="-7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YOUR</a:t>
            </a:r>
            <a:endParaRPr sz="4800">
              <a:latin typeface="Bembo Std" panose="02020605060306020A03" pitchFamily="18" charset="0"/>
              <a:cs typeface="Corbel"/>
            </a:endParaRPr>
          </a:p>
          <a:p>
            <a:pPr marL="12700" marR="5080">
              <a:lnSpc>
                <a:spcPts val="5190"/>
              </a:lnSpc>
              <a:spcBef>
                <a:spcPts val="70"/>
              </a:spcBef>
            </a:pP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Theory</a:t>
            </a:r>
            <a:r>
              <a:rPr sz="4800" b="1" spc="-2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800" b="1" spc="-3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of  </a:t>
            </a:r>
            <a:r>
              <a:rPr sz="4800" b="1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Change!</a:t>
            </a:r>
            <a:endParaRPr sz="4800">
              <a:latin typeface="Bembo Std" panose="02020605060306020A03" pitchFamily="18" charset="0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578" y="444910"/>
            <a:ext cx="5777897" cy="5428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31152" y="560831"/>
            <a:ext cx="4855845" cy="5017135"/>
          </a:xfrm>
          <a:custGeom>
            <a:avLst/>
            <a:gdLst/>
            <a:ahLst/>
            <a:cxnLst/>
            <a:rect l="l" t="t" r="r" b="b"/>
            <a:pathLst>
              <a:path w="4855845" h="5017135">
                <a:moveTo>
                  <a:pt x="4855463" y="0"/>
                </a:moveTo>
                <a:lnTo>
                  <a:pt x="0" y="0"/>
                </a:lnTo>
                <a:lnTo>
                  <a:pt x="0" y="5017008"/>
                </a:lnTo>
                <a:lnTo>
                  <a:pt x="4855463" y="5017008"/>
                </a:lnTo>
                <a:lnTo>
                  <a:pt x="4855463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11416" y="561848"/>
            <a:ext cx="4642485" cy="4903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Community</a:t>
            </a:r>
            <a:r>
              <a:rPr sz="4000" spc="-18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Condition  Behavior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marL="12700" marR="880744">
              <a:lnSpc>
                <a:spcPct val="100000"/>
              </a:lnSpc>
            </a:pPr>
            <a:r>
              <a:rPr sz="4000" spc="-1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Planned </a:t>
            </a:r>
            <a:r>
              <a:rPr sz="4000" spc="-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Intention  Self-efficacy  Attitude</a:t>
            </a:r>
            <a:endParaRPr sz="4000" dirty="0">
              <a:latin typeface="Bembo Std" panose="02020605060306020A03" pitchFamily="18" charset="0"/>
              <a:cs typeface="Corbel"/>
            </a:endParaRPr>
          </a:p>
          <a:p>
            <a:pPr marL="12700" marR="1704339">
              <a:lnSpc>
                <a:spcPct val="100000"/>
              </a:lnSpc>
              <a:spcBef>
                <a:spcPts val="5"/>
              </a:spcBef>
            </a:pPr>
            <a:r>
              <a:rPr sz="4000" spc="-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Skills</a:t>
            </a:r>
            <a:r>
              <a:rPr sz="4000" spc="-5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Learned  Knowledge  </a:t>
            </a:r>
            <a:r>
              <a:rPr sz="4000" spc="-20" dirty="0">
                <a:solidFill>
                  <a:srgbClr val="FFFFFF"/>
                </a:solidFill>
                <a:latin typeface="Bembo Std" panose="02020605060306020A03" pitchFamily="18" charset="0"/>
                <a:cs typeface="Corbel"/>
              </a:rPr>
              <a:t>Access</a:t>
            </a:r>
            <a:endParaRPr sz="4000" dirty="0">
              <a:latin typeface="Bembo Std" panose="02020605060306020A03" pitchFamily="18" charset="0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19596" y="752094"/>
            <a:ext cx="379730" cy="4636770"/>
          </a:xfrm>
          <a:custGeom>
            <a:avLst/>
            <a:gdLst/>
            <a:ahLst/>
            <a:cxnLst/>
            <a:rect l="l" t="t" r="r" b="b"/>
            <a:pathLst>
              <a:path w="379729" h="4636770">
                <a:moveTo>
                  <a:pt x="126435" y="379052"/>
                </a:moveTo>
                <a:lnTo>
                  <a:pt x="97027" y="4635754"/>
                </a:lnTo>
                <a:lnTo>
                  <a:pt x="223520" y="4636643"/>
                </a:lnTo>
                <a:lnTo>
                  <a:pt x="252927" y="379898"/>
                </a:lnTo>
                <a:lnTo>
                  <a:pt x="126435" y="379052"/>
                </a:lnTo>
                <a:close/>
              </a:path>
              <a:path w="379729" h="4636770">
                <a:moveTo>
                  <a:pt x="347527" y="315721"/>
                </a:moveTo>
                <a:lnTo>
                  <a:pt x="126873" y="315721"/>
                </a:lnTo>
                <a:lnTo>
                  <a:pt x="253364" y="316610"/>
                </a:lnTo>
                <a:lnTo>
                  <a:pt x="252927" y="379898"/>
                </a:lnTo>
                <a:lnTo>
                  <a:pt x="379475" y="380745"/>
                </a:lnTo>
                <a:lnTo>
                  <a:pt x="347527" y="315721"/>
                </a:lnTo>
                <a:close/>
              </a:path>
              <a:path w="379729" h="4636770">
                <a:moveTo>
                  <a:pt x="126873" y="315721"/>
                </a:moveTo>
                <a:lnTo>
                  <a:pt x="126435" y="379052"/>
                </a:lnTo>
                <a:lnTo>
                  <a:pt x="252927" y="379898"/>
                </a:lnTo>
                <a:lnTo>
                  <a:pt x="253364" y="316610"/>
                </a:lnTo>
                <a:lnTo>
                  <a:pt x="126873" y="315721"/>
                </a:lnTo>
                <a:close/>
              </a:path>
              <a:path w="379729" h="4636770">
                <a:moveTo>
                  <a:pt x="192404" y="0"/>
                </a:moveTo>
                <a:lnTo>
                  <a:pt x="0" y="378205"/>
                </a:lnTo>
                <a:lnTo>
                  <a:pt x="126435" y="379052"/>
                </a:lnTo>
                <a:lnTo>
                  <a:pt x="126873" y="315721"/>
                </a:lnTo>
                <a:lnTo>
                  <a:pt x="347527" y="315721"/>
                </a:lnTo>
                <a:lnTo>
                  <a:pt x="1924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Arras-PPT" id="{7D99D45A-FE4D-6E44-865A-129D1430824D}" vid="{0C3D2B31-2C64-8A42-A629-FFE14EEF08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128</Words>
  <Application>Microsoft Macintosh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Bembo</vt:lpstr>
      <vt:lpstr>Bembo Std</vt:lpstr>
      <vt:lpstr>Calibri</vt:lpstr>
      <vt:lpstr>Corbel</vt:lpstr>
      <vt:lpstr>Office Theme</vt:lpstr>
      <vt:lpstr>1_Office Theme</vt:lpstr>
      <vt:lpstr>Creating Logic Models</vt:lpstr>
      <vt:lpstr>Weaving data  into a story</vt:lpstr>
      <vt:lpstr>PowerPoint Presentation</vt:lpstr>
      <vt:lpstr>PowerPoint Presentation</vt:lpstr>
      <vt:lpstr>PowerPoint Presentation</vt:lpstr>
      <vt:lpstr>PowerPoint Presentation</vt:lpstr>
      <vt:lpstr>S.M.A.R.T. Objectives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Grantee  Workshop  Series</dc:title>
  <dc:creator>Lauren V Thomas</dc:creator>
  <cp:lastModifiedBy>Macy Whitener</cp:lastModifiedBy>
  <cp:revision>5</cp:revision>
  <dcterms:created xsi:type="dcterms:W3CDTF">2020-08-13T18:14:50Z</dcterms:created>
  <dcterms:modified xsi:type="dcterms:W3CDTF">2020-08-17T13:53:08Z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2018-08-31T00:00:00Z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2020-08-13T00:00:00Z</vt:filetime>
  </property>
</Properties>
</file>