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 id="2147483672" r:id="rId6"/>
    <p:sldMasterId id="2147483686" r:id="rId7"/>
  </p:sldMasterIdLst>
  <p:notesMasterIdLst>
    <p:notesMasterId r:id="rId74"/>
  </p:notesMasterIdLst>
  <p:sldIdLst>
    <p:sldId id="257" r:id="rId8"/>
    <p:sldId id="499" r:id="rId9"/>
    <p:sldId id="256" r:id="rId10"/>
    <p:sldId id="512" r:id="rId11"/>
    <p:sldId id="258" r:id="rId12"/>
    <p:sldId id="513" r:id="rId13"/>
    <p:sldId id="514" r:id="rId14"/>
    <p:sldId id="262" r:id="rId15"/>
    <p:sldId id="515" r:id="rId16"/>
    <p:sldId id="516" r:id="rId17"/>
    <p:sldId id="517" r:id="rId18"/>
    <p:sldId id="266" r:id="rId19"/>
    <p:sldId id="267" r:id="rId20"/>
    <p:sldId id="268" r:id="rId21"/>
    <p:sldId id="269" r:id="rId22"/>
    <p:sldId id="270" r:id="rId23"/>
    <p:sldId id="271" r:id="rId24"/>
    <p:sldId id="272" r:id="rId25"/>
    <p:sldId id="273" r:id="rId26"/>
    <p:sldId id="274" r:id="rId27"/>
    <p:sldId id="275" r:id="rId28"/>
    <p:sldId id="276" r:id="rId29"/>
    <p:sldId id="518" r:id="rId30"/>
    <p:sldId id="519" r:id="rId31"/>
    <p:sldId id="279" r:id="rId32"/>
    <p:sldId id="280" r:id="rId33"/>
    <p:sldId id="520" r:id="rId34"/>
    <p:sldId id="282" r:id="rId35"/>
    <p:sldId id="283" r:id="rId36"/>
    <p:sldId id="284" r:id="rId37"/>
    <p:sldId id="521" r:id="rId38"/>
    <p:sldId id="286" r:id="rId39"/>
    <p:sldId id="287" r:id="rId40"/>
    <p:sldId id="288" r:id="rId41"/>
    <p:sldId id="289" r:id="rId42"/>
    <p:sldId id="522" r:id="rId43"/>
    <p:sldId id="291" r:id="rId44"/>
    <p:sldId id="292" r:id="rId45"/>
    <p:sldId id="293" r:id="rId46"/>
    <p:sldId id="261" r:id="rId47"/>
    <p:sldId id="277" r:id="rId48"/>
    <p:sldId id="281" r:id="rId49"/>
    <p:sldId id="259" r:id="rId50"/>
    <p:sldId id="260" r:id="rId51"/>
    <p:sldId id="408" r:id="rId52"/>
    <p:sldId id="407" r:id="rId53"/>
    <p:sldId id="500" r:id="rId54"/>
    <p:sldId id="413" r:id="rId55"/>
    <p:sldId id="412" r:id="rId56"/>
    <p:sldId id="507" r:id="rId57"/>
    <p:sldId id="504" r:id="rId58"/>
    <p:sldId id="508" r:id="rId59"/>
    <p:sldId id="509" r:id="rId60"/>
    <p:sldId id="278" r:id="rId61"/>
    <p:sldId id="263" r:id="rId62"/>
    <p:sldId id="503" r:id="rId63"/>
    <p:sldId id="265" r:id="rId64"/>
    <p:sldId id="510" r:id="rId65"/>
    <p:sldId id="501" r:id="rId66"/>
    <p:sldId id="492" r:id="rId67"/>
    <p:sldId id="296" r:id="rId68"/>
    <p:sldId id="285" r:id="rId69"/>
    <p:sldId id="502" r:id="rId70"/>
    <p:sldId id="511" r:id="rId71"/>
    <p:sldId id="264" r:id="rId72"/>
    <p:sldId id="290"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D2D93A-6DB9-B4C1-6A76-E149F80C3CBF}" name="Emma DeVenny" initials="" userId="S::Emma@ArrasFoundation.org::8c5ee214-291c-4063-a112-d4829bdd4d0d" providerId="AD"/>
  <p188:author id="{25D9BAA9-80EE-BCF5-B054-99956AFAE54C}" name="Katie Ayers" initials="KA" userId="S::kayersintern@jmsims.org::614a79b1-dec8-45f9-a7a2-6598e016385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D21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F954B6-F56C-F040-8C2B-00F1C6807302}" v="101" dt="2025-09-15T15:57:46.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notesMaster" Target="notesMasters/notesMaster1.xml"/><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DeVenny" userId="8c5ee214-291c-4063-a112-d4829bdd4d0d" providerId="ADAL" clId="{1A272C71-8959-7348-BDAE-17B53E3B4484}"/>
    <pc:docChg chg="undo custSel addSld delSld modSld sldOrd">
      <pc:chgData name="Emma DeVenny" userId="8c5ee214-291c-4063-a112-d4829bdd4d0d" providerId="ADAL" clId="{1A272C71-8959-7348-BDAE-17B53E3B4484}" dt="2025-08-25T19:47:26.853" v="3907" actId="1076"/>
      <pc:docMkLst>
        <pc:docMk/>
      </pc:docMkLst>
      <pc:sldChg chg="addSp delSp modSp add mod">
        <pc:chgData name="Emma DeVenny" userId="8c5ee214-291c-4063-a112-d4829bdd4d0d" providerId="ADAL" clId="{1A272C71-8959-7348-BDAE-17B53E3B4484}" dt="2025-08-22T15:34:40.336" v="2651"/>
        <pc:sldMkLst>
          <pc:docMk/>
          <pc:sldMk cId="2401628822" sldId="257"/>
        </pc:sldMkLst>
      </pc:sldChg>
      <pc:sldChg chg="addSp modSp mod ord">
        <pc:chgData name="Emma DeVenny" userId="8c5ee214-291c-4063-a112-d4829bdd4d0d" providerId="ADAL" clId="{1A272C71-8959-7348-BDAE-17B53E3B4484}" dt="2025-08-15T19:43:41.606" v="770" actId="12788"/>
        <pc:sldMkLst>
          <pc:docMk/>
          <pc:sldMk cId="2576910337" sldId="259"/>
        </pc:sldMkLst>
      </pc:sldChg>
      <pc:sldChg chg="modSp add del mod ord">
        <pc:chgData name="Emma DeVenny" userId="8c5ee214-291c-4063-a112-d4829bdd4d0d" providerId="ADAL" clId="{1A272C71-8959-7348-BDAE-17B53E3B4484}" dt="2025-08-22T15:41:04.845" v="2709" actId="1076"/>
        <pc:sldMkLst>
          <pc:docMk/>
          <pc:sldMk cId="2258686246" sldId="260"/>
        </pc:sldMkLst>
        <pc:spChg chg="mod">
          <ac:chgData name="Emma DeVenny" userId="8c5ee214-291c-4063-a112-d4829bdd4d0d" providerId="ADAL" clId="{1A272C71-8959-7348-BDAE-17B53E3B4484}" dt="2025-08-22T15:41:04.845" v="2709" actId="1076"/>
          <ac:spMkLst>
            <pc:docMk/>
            <pc:sldMk cId="2258686246" sldId="260"/>
            <ac:spMk id="6" creationId="{8A12A429-F4F0-D130-A267-866FE4B7A8CB}"/>
          </ac:spMkLst>
        </pc:spChg>
      </pc:sldChg>
      <pc:sldChg chg="addSp delSp modSp mod">
        <pc:chgData name="Emma DeVenny" userId="8c5ee214-291c-4063-a112-d4829bdd4d0d" providerId="ADAL" clId="{1A272C71-8959-7348-BDAE-17B53E3B4484}" dt="2025-08-25T19:17:46.296" v="3824"/>
        <pc:sldMkLst>
          <pc:docMk/>
          <pc:sldMk cId="2248008490" sldId="262"/>
        </pc:sldMkLst>
      </pc:sldChg>
      <pc:sldChg chg="del ord">
        <pc:chgData name="Emma DeVenny" userId="8c5ee214-291c-4063-a112-d4829bdd4d0d" providerId="ADAL" clId="{1A272C71-8959-7348-BDAE-17B53E3B4484}" dt="2025-08-15T19:29:59.137" v="558" actId="2696"/>
        <pc:sldMkLst>
          <pc:docMk/>
          <pc:sldMk cId="2069730049" sldId="263"/>
        </pc:sldMkLst>
      </pc:sldChg>
      <pc:sldChg chg="addSp delSp modSp mod">
        <pc:chgData name="Emma DeVenny" userId="8c5ee214-291c-4063-a112-d4829bdd4d0d" providerId="ADAL" clId="{1A272C71-8959-7348-BDAE-17B53E3B4484}" dt="2025-08-25T19:47:26.853" v="3907" actId="1076"/>
        <pc:sldMkLst>
          <pc:docMk/>
          <pc:sldMk cId="4031242666" sldId="264"/>
        </pc:sldMkLst>
        <pc:spChg chg="mod">
          <ac:chgData name="Emma DeVenny" userId="8c5ee214-291c-4063-a112-d4829bdd4d0d" providerId="ADAL" clId="{1A272C71-8959-7348-BDAE-17B53E3B4484}" dt="2025-08-20T14:25:37.619" v="1321" actId="20577"/>
          <ac:spMkLst>
            <pc:docMk/>
            <pc:sldMk cId="4031242666" sldId="264"/>
            <ac:spMk id="2" creationId="{F9A223A5-1ADA-3649-17B5-7CB75839DD13}"/>
          </ac:spMkLst>
        </pc:spChg>
        <pc:spChg chg="add mod">
          <ac:chgData name="Emma DeVenny" userId="8c5ee214-291c-4063-a112-d4829bdd4d0d" providerId="ADAL" clId="{1A272C71-8959-7348-BDAE-17B53E3B4484}" dt="2025-08-25T19:47:26.853" v="3907" actId="1076"/>
          <ac:spMkLst>
            <pc:docMk/>
            <pc:sldMk cId="4031242666" sldId="264"/>
            <ac:spMk id="10" creationId="{159B2D9D-5152-3185-CE9B-43671D63E5A2}"/>
          </ac:spMkLst>
        </pc:spChg>
        <pc:picChg chg="add mod modCrop">
          <ac:chgData name="Emma DeVenny" userId="8c5ee214-291c-4063-a112-d4829bdd4d0d" providerId="ADAL" clId="{1A272C71-8959-7348-BDAE-17B53E3B4484}" dt="2025-08-25T19:47:18.787" v="3906" actId="1076"/>
          <ac:picMkLst>
            <pc:docMk/>
            <pc:sldMk cId="4031242666" sldId="264"/>
            <ac:picMk id="6" creationId="{FB9EEB6F-25AA-D396-C239-3F2F6B46A4C0}"/>
          </ac:picMkLst>
        </pc:picChg>
        <pc:picChg chg="add mod modCrop">
          <ac:chgData name="Emma DeVenny" userId="8c5ee214-291c-4063-a112-d4829bdd4d0d" providerId="ADAL" clId="{1A272C71-8959-7348-BDAE-17B53E3B4484}" dt="2025-08-25T19:47:26.853" v="3907" actId="1076"/>
          <ac:picMkLst>
            <pc:docMk/>
            <pc:sldMk cId="4031242666" sldId="264"/>
            <ac:picMk id="12" creationId="{F23E11BC-42B7-0E86-14CF-B4D0B16C9E9F}"/>
          </ac:picMkLst>
        </pc:picChg>
        <pc:picChg chg="add mod">
          <ac:chgData name="Emma DeVenny" userId="8c5ee214-291c-4063-a112-d4829bdd4d0d" providerId="ADAL" clId="{1A272C71-8959-7348-BDAE-17B53E3B4484}" dt="2025-08-25T19:47:26.853" v="3907" actId="1076"/>
          <ac:picMkLst>
            <pc:docMk/>
            <pc:sldMk cId="4031242666" sldId="264"/>
            <ac:picMk id="17" creationId="{E3279540-E71C-E5DE-5E57-241669202E28}"/>
          </ac:picMkLst>
        </pc:picChg>
        <pc:picChg chg="add mod">
          <ac:chgData name="Emma DeVenny" userId="8c5ee214-291c-4063-a112-d4829bdd4d0d" providerId="ADAL" clId="{1A272C71-8959-7348-BDAE-17B53E3B4484}" dt="2025-08-25T19:47:26.853" v="3907" actId="1076"/>
          <ac:picMkLst>
            <pc:docMk/>
            <pc:sldMk cId="4031242666" sldId="264"/>
            <ac:picMk id="23" creationId="{5DBCDF2E-A7C5-068C-AA27-345BEC425C61}"/>
          </ac:picMkLst>
        </pc:picChg>
        <pc:picChg chg="add mod">
          <ac:chgData name="Emma DeVenny" userId="8c5ee214-291c-4063-a112-d4829bdd4d0d" providerId="ADAL" clId="{1A272C71-8959-7348-BDAE-17B53E3B4484}" dt="2025-08-25T19:47:26.853" v="3907" actId="1076"/>
          <ac:picMkLst>
            <pc:docMk/>
            <pc:sldMk cId="4031242666" sldId="264"/>
            <ac:picMk id="25" creationId="{78CF3024-C822-3958-088E-811BFAECAC33}"/>
          </ac:picMkLst>
        </pc:picChg>
      </pc:sldChg>
      <pc:sldChg chg="del">
        <pc:chgData name="Emma DeVenny" userId="8c5ee214-291c-4063-a112-d4829bdd4d0d" providerId="ADAL" clId="{1A272C71-8959-7348-BDAE-17B53E3B4484}" dt="2025-08-15T19:30:52.109" v="582" actId="2696"/>
        <pc:sldMkLst>
          <pc:docMk/>
          <pc:sldMk cId="3365323825" sldId="266"/>
        </pc:sldMkLst>
      </pc:sldChg>
      <pc:sldChg chg="del">
        <pc:chgData name="Emma DeVenny" userId="8c5ee214-291c-4063-a112-d4829bdd4d0d" providerId="ADAL" clId="{1A272C71-8959-7348-BDAE-17B53E3B4484}" dt="2025-08-15T19:30:52.112" v="583" actId="2696"/>
        <pc:sldMkLst>
          <pc:docMk/>
          <pc:sldMk cId="584126048" sldId="270"/>
        </pc:sldMkLst>
      </pc:sldChg>
      <pc:sldChg chg="modSp mod">
        <pc:chgData name="Emma DeVenny" userId="8c5ee214-291c-4063-a112-d4829bdd4d0d" providerId="ADAL" clId="{1A272C71-8959-7348-BDAE-17B53E3B4484}" dt="2025-08-22T15:37:10.128" v="2659" actId="1076"/>
        <pc:sldMkLst>
          <pc:docMk/>
          <pc:sldMk cId="3435192606" sldId="277"/>
        </pc:sldMkLst>
        <pc:spChg chg="mod">
          <ac:chgData name="Emma DeVenny" userId="8c5ee214-291c-4063-a112-d4829bdd4d0d" providerId="ADAL" clId="{1A272C71-8959-7348-BDAE-17B53E3B4484}" dt="2025-08-22T15:37:10.128" v="2659" actId="1076"/>
          <ac:spMkLst>
            <pc:docMk/>
            <pc:sldMk cId="3435192606" sldId="277"/>
            <ac:spMk id="11" creationId="{389B7A7C-0DBE-894F-817D-000DAC827604}"/>
          </ac:spMkLst>
        </pc:spChg>
        <pc:spChg chg="mod">
          <ac:chgData name="Emma DeVenny" userId="8c5ee214-291c-4063-a112-d4829bdd4d0d" providerId="ADAL" clId="{1A272C71-8959-7348-BDAE-17B53E3B4484}" dt="2025-08-21T15:59:42.207" v="1858" actId="1076"/>
          <ac:spMkLst>
            <pc:docMk/>
            <pc:sldMk cId="3435192606" sldId="277"/>
            <ac:spMk id="15" creationId="{A32D21B9-16C0-9E13-D1C7-D7E3C86C25D6}"/>
          </ac:spMkLst>
        </pc:spChg>
      </pc:sldChg>
      <pc:sldChg chg="addSp delSp modSp mod ord">
        <pc:chgData name="Emma DeVenny" userId="8c5ee214-291c-4063-a112-d4829bdd4d0d" providerId="ADAL" clId="{1A272C71-8959-7348-BDAE-17B53E3B4484}" dt="2025-08-21T15:59:49.493" v="1860" actId="478"/>
        <pc:sldMkLst>
          <pc:docMk/>
          <pc:sldMk cId="148540968" sldId="281"/>
        </pc:sldMkLst>
        <pc:spChg chg="add mod">
          <ac:chgData name="Emma DeVenny" userId="8c5ee214-291c-4063-a112-d4829bdd4d0d" providerId="ADAL" clId="{1A272C71-8959-7348-BDAE-17B53E3B4484}" dt="2025-08-21T15:59:47.329" v="1859"/>
          <ac:spMkLst>
            <pc:docMk/>
            <pc:sldMk cId="148540968" sldId="281"/>
            <ac:spMk id="4" creationId="{EE9DBD48-EFF7-1453-5E93-7D740BACF1F7}"/>
          </ac:spMkLst>
        </pc:spChg>
        <pc:picChg chg="mod">
          <ac:chgData name="Emma DeVenny" userId="8c5ee214-291c-4063-a112-d4829bdd4d0d" providerId="ADAL" clId="{1A272C71-8959-7348-BDAE-17B53E3B4484}" dt="2025-08-20T17:59:21.846" v="1432" actId="1076"/>
          <ac:picMkLst>
            <pc:docMk/>
            <pc:sldMk cId="148540968" sldId="281"/>
            <ac:picMk id="9" creationId="{4F675855-5C9D-6EE3-0646-D7915764A312}"/>
          </ac:picMkLst>
        </pc:picChg>
      </pc:sldChg>
      <pc:sldChg chg="modSp add mod">
        <pc:chgData name="Emma DeVenny" userId="8c5ee214-291c-4063-a112-d4829bdd4d0d" providerId="ADAL" clId="{1A272C71-8959-7348-BDAE-17B53E3B4484}" dt="2025-08-19T18:28:03.002" v="1119" actId="20577"/>
        <pc:sldMkLst>
          <pc:docMk/>
          <pc:sldMk cId="3118299032" sldId="285"/>
        </pc:sldMkLst>
        <pc:spChg chg="mod">
          <ac:chgData name="Emma DeVenny" userId="8c5ee214-291c-4063-a112-d4829bdd4d0d" providerId="ADAL" clId="{1A272C71-8959-7348-BDAE-17B53E3B4484}" dt="2025-08-19T18:28:03.002" v="1119" actId="20577"/>
          <ac:spMkLst>
            <pc:docMk/>
            <pc:sldMk cId="3118299032" sldId="285"/>
            <ac:spMk id="2" creationId="{47D7690D-4A99-1EB0-9F3B-A2A044D33F5D}"/>
          </ac:spMkLst>
        </pc:spChg>
      </pc:sldChg>
      <pc:sldChg chg="modSp add del mod ord">
        <pc:chgData name="Emma DeVenny" userId="8c5ee214-291c-4063-a112-d4829bdd4d0d" providerId="ADAL" clId="{1A272C71-8959-7348-BDAE-17B53E3B4484}" dt="2025-08-15T19:49:42.115" v="843" actId="2696"/>
        <pc:sldMkLst>
          <pc:docMk/>
          <pc:sldMk cId="214315566" sldId="286"/>
        </pc:sldMkLst>
      </pc:sldChg>
      <pc:sldChg chg="addSp delSp modSp add mod modCm">
        <pc:chgData name="Emma DeVenny" userId="8c5ee214-291c-4063-a112-d4829bdd4d0d" providerId="ADAL" clId="{1A272C71-8959-7348-BDAE-17B53E3B4484}" dt="2025-08-25T18:52:57.427" v="3040" actId="1076"/>
        <pc:sldMkLst>
          <pc:docMk/>
          <pc:sldMk cId="4145723003" sldId="287"/>
        </pc:sldMkLst>
        <pc:extLst>
          <p:ext xmlns:p="http://schemas.openxmlformats.org/presentationml/2006/main" uri="{D6D511B9-2390-475A-947B-AFAB55BFBCF1}">
            <pc226:cmChg xmlns:pc226="http://schemas.microsoft.com/office/powerpoint/2022/06/main/command" chg="mod">
              <pc226:chgData name="Emma DeVenny" userId="8c5ee214-291c-4063-a112-d4829bdd4d0d" providerId="ADAL" clId="{1A272C71-8959-7348-BDAE-17B53E3B4484}" dt="2025-08-22T19:05:29.096" v="2862" actId="20577"/>
              <pc2:cmMkLst xmlns:pc2="http://schemas.microsoft.com/office/powerpoint/2019/9/main/command">
                <pc:docMk/>
                <pc:sldMk cId="4145723003" sldId="287"/>
                <pc2:cmMk id="{700139F3-4CA1-884A-A877-66AD42C6327C}"/>
              </pc2:cmMkLst>
            </pc226:cmChg>
          </p:ext>
        </pc:extLst>
      </pc:sldChg>
      <pc:sldChg chg="addSp delSp modSp add mod modClrScheme chgLayout">
        <pc:chgData name="Emma DeVenny" userId="8c5ee214-291c-4063-a112-d4829bdd4d0d" providerId="ADAL" clId="{1A272C71-8959-7348-BDAE-17B53E3B4484}" dt="2025-08-25T19:02:00.923" v="3284" actId="13926"/>
        <pc:sldMkLst>
          <pc:docMk/>
          <pc:sldMk cId="1776511076" sldId="290"/>
        </pc:sldMkLst>
        <pc:spChg chg="add mod">
          <ac:chgData name="Emma DeVenny" userId="8c5ee214-291c-4063-a112-d4829bdd4d0d" providerId="ADAL" clId="{1A272C71-8959-7348-BDAE-17B53E3B4484}" dt="2025-08-25T19:02:00.923" v="3284" actId="13926"/>
          <ac:spMkLst>
            <pc:docMk/>
            <pc:sldMk cId="1776511076" sldId="290"/>
            <ac:spMk id="10" creationId="{E5F75924-AF08-E097-587D-96ECE209921C}"/>
          </ac:spMkLst>
        </pc:spChg>
        <pc:spChg chg="add mod">
          <ac:chgData name="Emma DeVenny" userId="8c5ee214-291c-4063-a112-d4829bdd4d0d" providerId="ADAL" clId="{1A272C71-8959-7348-BDAE-17B53E3B4484}" dt="2025-08-25T18:56:58.043" v="3178" actId="114"/>
          <ac:spMkLst>
            <pc:docMk/>
            <pc:sldMk cId="1776511076" sldId="290"/>
            <ac:spMk id="11" creationId="{5A539BC6-FB9C-5A88-1962-5E0C76352D9F}"/>
          </ac:spMkLst>
        </pc:spChg>
        <pc:picChg chg="add mod">
          <ac:chgData name="Emma DeVenny" userId="8c5ee214-291c-4063-a112-d4829bdd4d0d" providerId="ADAL" clId="{1A272C71-8959-7348-BDAE-17B53E3B4484}" dt="2025-08-25T19:01:47.848" v="3282" actId="1076"/>
          <ac:picMkLst>
            <pc:docMk/>
            <pc:sldMk cId="1776511076" sldId="290"/>
            <ac:picMk id="2" creationId="{A62B03A5-F143-77DB-CEDA-F2CC6A57D766}"/>
          </ac:picMkLst>
        </pc:picChg>
        <pc:picChg chg="mod">
          <ac:chgData name="Emma DeVenny" userId="8c5ee214-291c-4063-a112-d4829bdd4d0d" providerId="ADAL" clId="{1A272C71-8959-7348-BDAE-17B53E3B4484}" dt="2025-08-25T19:01:43.073" v="3281" actId="1076"/>
          <ac:picMkLst>
            <pc:docMk/>
            <pc:sldMk cId="1776511076" sldId="290"/>
            <ac:picMk id="3" creationId="{17D7DDD8-3ED2-C57C-04CF-D52B74109CD2}"/>
          </ac:picMkLst>
        </pc:picChg>
        <pc:picChg chg="add mod">
          <ac:chgData name="Emma DeVenny" userId="8c5ee214-291c-4063-a112-d4829bdd4d0d" providerId="ADAL" clId="{1A272C71-8959-7348-BDAE-17B53E3B4484}" dt="2025-08-25T19:01:54.615" v="3283" actId="1076"/>
          <ac:picMkLst>
            <pc:docMk/>
            <pc:sldMk cId="1776511076" sldId="290"/>
            <ac:picMk id="9" creationId="{0351FCB4-0989-EE01-AA47-7C325FE01F2D}"/>
          </ac:picMkLst>
        </pc:picChg>
      </pc:sldChg>
      <pc:sldChg chg="modSp add mod ord">
        <pc:chgData name="Emma DeVenny" userId="8c5ee214-291c-4063-a112-d4829bdd4d0d" providerId="ADAL" clId="{1A272C71-8959-7348-BDAE-17B53E3B4484}" dt="2025-08-25T19:15:21.805" v="3377" actId="1076"/>
        <pc:sldMkLst>
          <pc:docMk/>
          <pc:sldMk cId="1768663467" sldId="294"/>
        </pc:sldMkLst>
      </pc:sldChg>
      <pc:sldChg chg="addSp delSp modSp add mod">
        <pc:chgData name="Emma DeVenny" userId="8c5ee214-291c-4063-a112-d4829bdd4d0d" providerId="ADAL" clId="{1A272C71-8959-7348-BDAE-17B53E3B4484}" dt="2025-08-22T15:45:06.981" v="2774" actId="20577"/>
        <pc:sldMkLst>
          <pc:docMk/>
          <pc:sldMk cId="3106362678" sldId="296"/>
        </pc:sldMkLst>
        <pc:spChg chg="add mod">
          <ac:chgData name="Emma DeVenny" userId="8c5ee214-291c-4063-a112-d4829bdd4d0d" providerId="ADAL" clId="{1A272C71-8959-7348-BDAE-17B53E3B4484}" dt="2025-08-22T15:45:06.981" v="2774" actId="20577"/>
          <ac:spMkLst>
            <pc:docMk/>
            <pc:sldMk cId="3106362678" sldId="296"/>
            <ac:spMk id="3" creationId="{ADF4691E-0239-12AA-DF0B-1C53B17B173B}"/>
          </ac:spMkLst>
        </pc:spChg>
        <pc:graphicFrameChg chg="mod">
          <ac:chgData name="Emma DeVenny" userId="8c5ee214-291c-4063-a112-d4829bdd4d0d" providerId="ADAL" clId="{1A272C71-8959-7348-BDAE-17B53E3B4484}" dt="2025-08-20T14:28:35.364" v="1344" actId="1076"/>
          <ac:graphicFrameMkLst>
            <pc:docMk/>
            <pc:sldMk cId="3106362678" sldId="296"/>
            <ac:graphicFrameMk id="6" creationId="{5AB2984A-EAC1-4FE6-03A8-FA1D5CFEB232}"/>
          </ac:graphicFrameMkLst>
        </pc:graphicFrameChg>
      </pc:sldChg>
      <pc:sldChg chg="addSp modSp mod ord modClrScheme chgLayout">
        <pc:chgData name="Emma DeVenny" userId="8c5ee214-291c-4063-a112-d4829bdd4d0d" providerId="ADAL" clId="{1A272C71-8959-7348-BDAE-17B53E3B4484}" dt="2025-08-20T14:27:39.198" v="1338" actId="1038"/>
        <pc:sldMkLst>
          <pc:docMk/>
          <pc:sldMk cId="3144610945" sldId="405"/>
        </pc:sldMkLst>
      </pc:sldChg>
      <pc:sldChg chg="add del ord">
        <pc:chgData name="Emma DeVenny" userId="8c5ee214-291c-4063-a112-d4829bdd4d0d" providerId="ADAL" clId="{1A272C71-8959-7348-BDAE-17B53E3B4484}" dt="2025-08-22T15:40:32.361" v="2697" actId="2696"/>
        <pc:sldMkLst>
          <pc:docMk/>
          <pc:sldMk cId="3188811780" sldId="406"/>
        </pc:sldMkLst>
      </pc:sldChg>
      <pc:sldChg chg="addSp modSp mod modClrScheme chgLayout">
        <pc:chgData name="Emma DeVenny" userId="8c5ee214-291c-4063-a112-d4829bdd4d0d" providerId="ADAL" clId="{1A272C71-8959-7348-BDAE-17B53E3B4484}" dt="2025-08-25T19:46:29.376" v="3902" actId="20577"/>
        <pc:sldMkLst>
          <pc:docMk/>
          <pc:sldMk cId="3183600426" sldId="407"/>
        </pc:sldMkLst>
        <pc:spChg chg="mod">
          <ac:chgData name="Emma DeVenny" userId="8c5ee214-291c-4063-a112-d4829bdd4d0d" providerId="ADAL" clId="{1A272C71-8959-7348-BDAE-17B53E3B4484}" dt="2025-08-25T19:46:29.376" v="3902" actId="20577"/>
          <ac:spMkLst>
            <pc:docMk/>
            <pc:sldMk cId="3183600426" sldId="407"/>
            <ac:spMk id="3" creationId="{ED6C043B-6AD4-DC28-4BFC-085AB3E5576E}"/>
          </ac:spMkLst>
        </pc:spChg>
        <pc:spChg chg="add mod">
          <ac:chgData name="Emma DeVenny" userId="8c5ee214-291c-4063-a112-d4829bdd4d0d" providerId="ADAL" clId="{1A272C71-8959-7348-BDAE-17B53E3B4484}" dt="2025-08-25T19:21:43.886" v="3830" actId="1076"/>
          <ac:spMkLst>
            <pc:docMk/>
            <pc:sldMk cId="3183600426" sldId="407"/>
            <ac:spMk id="4" creationId="{8FB19F05-DE14-3062-2717-A9AF7F4CD870}"/>
          </ac:spMkLst>
        </pc:spChg>
      </pc:sldChg>
      <pc:sldChg chg="addSp delSp modSp mod ord setBg modClrScheme chgLayout">
        <pc:chgData name="Emma DeVenny" userId="8c5ee214-291c-4063-a112-d4829bdd4d0d" providerId="ADAL" clId="{1A272C71-8959-7348-BDAE-17B53E3B4484}" dt="2025-08-20T20:52:11.832" v="1584" actId="207"/>
        <pc:sldMkLst>
          <pc:docMk/>
          <pc:sldMk cId="1575117210" sldId="408"/>
        </pc:sldMkLst>
        <pc:spChg chg="add mod">
          <ac:chgData name="Emma DeVenny" userId="8c5ee214-291c-4063-a112-d4829bdd4d0d" providerId="ADAL" clId="{1A272C71-8959-7348-BDAE-17B53E3B4484}" dt="2025-08-20T20:52:11.832" v="1584" actId="207"/>
          <ac:spMkLst>
            <pc:docMk/>
            <pc:sldMk cId="1575117210" sldId="408"/>
            <ac:spMk id="9" creationId="{C0DCF722-B663-E915-47D4-EA95C5782A7C}"/>
          </ac:spMkLst>
        </pc:spChg>
      </pc:sldChg>
      <pc:sldChg chg="del">
        <pc:chgData name="Emma DeVenny" userId="8c5ee214-291c-4063-a112-d4829bdd4d0d" providerId="ADAL" clId="{1A272C71-8959-7348-BDAE-17B53E3B4484}" dt="2025-08-20T14:28:52.643" v="1345" actId="2696"/>
        <pc:sldMkLst>
          <pc:docMk/>
          <pc:sldMk cId="1423710841" sldId="409"/>
        </pc:sldMkLst>
      </pc:sldChg>
      <pc:sldChg chg="addSp delSp modSp add del mod modShow">
        <pc:chgData name="Emma DeVenny" userId="8c5ee214-291c-4063-a112-d4829bdd4d0d" providerId="ADAL" clId="{1A272C71-8959-7348-BDAE-17B53E3B4484}" dt="2025-08-21T16:26:49.944" v="2641" actId="729"/>
        <pc:sldMkLst>
          <pc:docMk/>
          <pc:sldMk cId="989996242" sldId="410"/>
        </pc:sldMkLst>
      </pc:sldChg>
      <pc:sldChg chg="addSp delSp modSp add del mod modShow">
        <pc:chgData name="Emma DeVenny" userId="8c5ee214-291c-4063-a112-d4829bdd4d0d" providerId="ADAL" clId="{1A272C71-8959-7348-BDAE-17B53E3B4484}" dt="2025-08-21T16:26:49.944" v="2641" actId="729"/>
        <pc:sldMkLst>
          <pc:docMk/>
          <pc:sldMk cId="1813936726" sldId="411"/>
        </pc:sldMkLst>
      </pc:sldChg>
      <pc:sldChg chg="addSp delSp modSp new mod">
        <pc:chgData name="Emma DeVenny" userId="8c5ee214-291c-4063-a112-d4829bdd4d0d" providerId="ADAL" clId="{1A272C71-8959-7348-BDAE-17B53E3B4484}" dt="2025-08-20T14:27:11.849" v="1332" actId="13926"/>
        <pc:sldMkLst>
          <pc:docMk/>
          <pc:sldMk cId="2325150242" sldId="412"/>
        </pc:sldMkLst>
        <pc:spChg chg="add mod">
          <ac:chgData name="Emma DeVenny" userId="8c5ee214-291c-4063-a112-d4829bdd4d0d" providerId="ADAL" clId="{1A272C71-8959-7348-BDAE-17B53E3B4484}" dt="2025-08-20T14:27:11.849" v="1332" actId="13926"/>
          <ac:spMkLst>
            <pc:docMk/>
            <pc:sldMk cId="2325150242" sldId="412"/>
            <ac:spMk id="4" creationId="{241FB24F-8306-0B1F-69CD-6BABCC894025}"/>
          </ac:spMkLst>
        </pc:spChg>
      </pc:sldChg>
      <pc:sldChg chg="addSp delSp modSp new mod setBg">
        <pc:chgData name="Emma DeVenny" userId="8c5ee214-291c-4063-a112-d4829bdd4d0d" providerId="ADAL" clId="{1A272C71-8959-7348-BDAE-17B53E3B4484}" dt="2025-08-20T18:51:00.391" v="1567" actId="339"/>
        <pc:sldMkLst>
          <pc:docMk/>
          <pc:sldMk cId="2605398763" sldId="413"/>
        </pc:sldMkLst>
        <pc:spChg chg="add mod">
          <ac:chgData name="Emma DeVenny" userId="8c5ee214-291c-4063-a112-d4829bdd4d0d" providerId="ADAL" clId="{1A272C71-8959-7348-BDAE-17B53E3B4484}" dt="2025-08-20T18:49:56.657" v="1484" actId="1076"/>
          <ac:spMkLst>
            <pc:docMk/>
            <pc:sldMk cId="2605398763" sldId="413"/>
            <ac:spMk id="3" creationId="{6480F4E5-8BDE-BE55-98BD-66D392E07D69}"/>
          </ac:spMkLst>
        </pc:spChg>
        <pc:picChg chg="add del mod modCrop">
          <ac:chgData name="Emma DeVenny" userId="8c5ee214-291c-4063-a112-d4829bdd4d0d" providerId="ADAL" clId="{1A272C71-8959-7348-BDAE-17B53E3B4484}" dt="2025-08-20T18:51:00.391" v="1567" actId="339"/>
          <ac:picMkLst>
            <pc:docMk/>
            <pc:sldMk cId="2605398763" sldId="413"/>
            <ac:picMk id="6" creationId="{BC128BC3-E8BC-BF43-871A-099DF7B9ADCD}"/>
          </ac:picMkLst>
        </pc:picChg>
      </pc:sldChg>
      <pc:sldChg chg="new del">
        <pc:chgData name="Emma DeVenny" userId="8c5ee214-291c-4063-a112-d4829bdd4d0d" providerId="ADAL" clId="{1A272C71-8959-7348-BDAE-17B53E3B4484}" dt="2025-08-15T19:26:43.075" v="507" actId="2696"/>
        <pc:sldMkLst>
          <pc:docMk/>
          <pc:sldMk cId="3397011921" sldId="414"/>
        </pc:sldMkLst>
      </pc:sldChg>
      <pc:sldChg chg="modSp add mod ord">
        <pc:chgData name="Emma DeVenny" userId="8c5ee214-291c-4063-a112-d4829bdd4d0d" providerId="ADAL" clId="{1A272C71-8959-7348-BDAE-17B53E3B4484}" dt="2025-08-20T14:16:35.815" v="1123" actId="20578"/>
        <pc:sldMkLst>
          <pc:docMk/>
          <pc:sldMk cId="3820516559" sldId="414"/>
        </pc:sldMkLst>
      </pc:sldChg>
      <pc:sldChg chg="addSp delSp modSp new mod modClrScheme modAnim chgLayout">
        <pc:chgData name="Emma DeVenny" userId="8c5ee214-291c-4063-a112-d4829bdd4d0d" providerId="ADAL" clId="{1A272C71-8959-7348-BDAE-17B53E3B4484}" dt="2025-08-25T19:46:58.610" v="3903" actId="1076"/>
        <pc:sldMkLst>
          <pc:docMk/>
          <pc:sldMk cId="391890086" sldId="415"/>
        </pc:sldMkLst>
      </pc:sldChg>
      <pc:sldChg chg="new del">
        <pc:chgData name="Emma DeVenny" userId="8c5ee214-291c-4063-a112-d4829bdd4d0d" providerId="ADAL" clId="{1A272C71-8959-7348-BDAE-17B53E3B4484}" dt="2025-08-19T18:28:35.164" v="1121" actId="2696"/>
        <pc:sldMkLst>
          <pc:docMk/>
          <pc:sldMk cId="3692801859" sldId="415"/>
        </pc:sldMkLst>
      </pc:sldChg>
      <pc:sldChg chg="add del mod modShow">
        <pc:chgData name="Emma DeVenny" userId="8c5ee214-291c-4063-a112-d4829bdd4d0d" providerId="ADAL" clId="{1A272C71-8959-7348-BDAE-17B53E3B4484}" dt="2025-08-21T16:26:49.944" v="2641" actId="729"/>
        <pc:sldMkLst>
          <pc:docMk/>
          <pc:sldMk cId="922130716" sldId="416"/>
        </pc:sldMkLst>
      </pc:sldChg>
      <pc:sldChg chg="new del">
        <pc:chgData name="Emma DeVenny" userId="8c5ee214-291c-4063-a112-d4829bdd4d0d" providerId="ADAL" clId="{1A272C71-8959-7348-BDAE-17B53E3B4484}" dt="2025-08-20T20:53:43.881" v="1712" actId="2696"/>
        <pc:sldMkLst>
          <pc:docMk/>
          <pc:sldMk cId="3744101680" sldId="416"/>
        </pc:sldMkLst>
      </pc:sldChg>
    </pc:docChg>
  </pc:docChgLst>
  <pc:docChgLst>
    <pc:chgData name="Katie Ayers" userId="S::kayersintern@jmsims.org::614a79b1-dec8-45f9-a7a2-6598e0163852" providerId="AD" clId="Web-{52C874A7-D1A4-4EC2-B765-1865276CC7B8}"/>
    <pc:docChg chg="modSld">
      <pc:chgData name="Katie Ayers" userId="S::kayersintern@jmsims.org::614a79b1-dec8-45f9-a7a2-6598e0163852" providerId="AD" clId="Web-{52C874A7-D1A4-4EC2-B765-1865276CC7B8}" dt="2025-08-25T19:11:45.578" v="3" actId="20577"/>
      <pc:docMkLst>
        <pc:docMk/>
      </pc:docMkLst>
      <pc:sldChg chg="modSp">
        <pc:chgData name="Katie Ayers" userId="S::kayersintern@jmsims.org::614a79b1-dec8-45f9-a7a2-6598e0163852" providerId="AD" clId="Web-{52C874A7-D1A4-4EC2-B765-1865276CC7B8}" dt="2025-08-25T19:11:45.578" v="3" actId="20577"/>
        <pc:sldMkLst>
          <pc:docMk/>
          <pc:sldMk cId="3118299032" sldId="285"/>
        </pc:sldMkLst>
        <pc:spChg chg="mod">
          <ac:chgData name="Katie Ayers" userId="S::kayersintern@jmsims.org::614a79b1-dec8-45f9-a7a2-6598e0163852" providerId="AD" clId="Web-{52C874A7-D1A4-4EC2-B765-1865276CC7B8}" dt="2025-08-25T19:11:45.578" v="3" actId="20577"/>
          <ac:spMkLst>
            <pc:docMk/>
            <pc:sldMk cId="3118299032" sldId="285"/>
            <ac:spMk id="2" creationId="{47D7690D-4A99-1EB0-9F3B-A2A044D33F5D}"/>
          </ac:spMkLst>
        </pc:spChg>
      </pc:sldChg>
    </pc:docChg>
  </pc:docChgLst>
  <pc:docChgLst>
    <pc:chgData name="Emma DeVenny" userId="S::emma@arrasfoundation.org::8c5ee214-291c-4063-a112-d4829bdd4d0d" providerId="AD" clId="Web-{DAA75041-C164-AE79-7FEE-6276EBF2DDF7}"/>
    <pc:docChg chg="sldOrd">
      <pc:chgData name="Emma DeVenny" userId="S::emma@arrasfoundation.org::8c5ee214-291c-4063-a112-d4829bdd4d0d" providerId="AD" clId="Web-{DAA75041-C164-AE79-7FEE-6276EBF2DDF7}" dt="2025-08-26T14:24:24.157" v="0"/>
      <pc:docMkLst>
        <pc:docMk/>
      </pc:docMkLst>
      <pc:sldChg chg="ord">
        <pc:chgData name="Emma DeVenny" userId="S::emma@arrasfoundation.org::8c5ee214-291c-4063-a112-d4829bdd4d0d" providerId="AD" clId="Web-{DAA75041-C164-AE79-7FEE-6276EBF2DDF7}" dt="2025-08-26T14:24:24.157" v="0"/>
        <pc:sldMkLst>
          <pc:docMk/>
          <pc:sldMk cId="4145723003" sldId="287"/>
        </pc:sldMkLst>
      </pc:sldChg>
    </pc:docChg>
  </pc:docChgLst>
  <pc:docChgLst>
    <pc:chgData name="Emma DeVenny" userId="8c5ee214-291c-4063-a112-d4829bdd4d0d" providerId="ADAL" clId="{CCF954B6-F56C-F040-8C2B-00F1C6807302}"/>
    <pc:docChg chg="undo custSel addSld delSld modSld sldOrd">
      <pc:chgData name="Emma DeVenny" userId="8c5ee214-291c-4063-a112-d4829bdd4d0d" providerId="ADAL" clId="{CCF954B6-F56C-F040-8C2B-00F1C6807302}" dt="2025-09-05T17:59:02.772" v="1354"/>
      <pc:docMkLst>
        <pc:docMk/>
      </pc:docMkLst>
      <pc:sldChg chg="addSp delSp modSp mod modTransition modAnim">
        <pc:chgData name="Emma DeVenny" userId="8c5ee214-291c-4063-a112-d4829bdd4d0d" providerId="ADAL" clId="{CCF954B6-F56C-F040-8C2B-00F1C6807302}" dt="2025-09-05T13:57:02.743" v="1033" actId="1076"/>
        <pc:sldMkLst>
          <pc:docMk/>
          <pc:sldMk cId="2401628822" sldId="257"/>
        </pc:sldMkLst>
        <pc:spChg chg="mod">
          <ac:chgData name="Emma DeVenny" userId="8c5ee214-291c-4063-a112-d4829bdd4d0d" providerId="ADAL" clId="{CCF954B6-F56C-F040-8C2B-00F1C6807302}" dt="2025-09-04T19:25:45.855" v="218" actId="1076"/>
          <ac:spMkLst>
            <pc:docMk/>
            <pc:sldMk cId="2401628822" sldId="257"/>
            <ac:spMk id="2" creationId="{326CB52F-4494-D96E-668B-FFAABAB5DE11}"/>
          </ac:spMkLst>
        </pc:spChg>
        <pc:spChg chg="add mod">
          <ac:chgData name="Emma DeVenny" userId="8c5ee214-291c-4063-a112-d4829bdd4d0d" providerId="ADAL" clId="{CCF954B6-F56C-F040-8C2B-00F1C6807302}" dt="2025-09-04T19:25:45.855" v="218" actId="1076"/>
          <ac:spMkLst>
            <pc:docMk/>
            <pc:sldMk cId="2401628822" sldId="257"/>
            <ac:spMk id="7" creationId="{B4955F32-FAFB-8DC5-C184-C60AA5168600}"/>
          </ac:spMkLst>
        </pc:spChg>
        <pc:picChg chg="add mod">
          <ac:chgData name="Emma DeVenny" userId="8c5ee214-291c-4063-a112-d4829bdd4d0d" providerId="ADAL" clId="{CCF954B6-F56C-F040-8C2B-00F1C6807302}" dt="2025-09-05T13:57:02.743" v="1033" actId="1076"/>
          <ac:picMkLst>
            <pc:docMk/>
            <pc:sldMk cId="2401628822" sldId="257"/>
            <ac:picMk id="13" creationId="{8450FF1C-E50B-78C7-1092-600AB9BCCC57}"/>
          </ac:picMkLst>
        </pc:picChg>
        <pc:picChg chg="add mod">
          <ac:chgData name="Emma DeVenny" userId="8c5ee214-291c-4063-a112-d4829bdd4d0d" providerId="ADAL" clId="{CCF954B6-F56C-F040-8C2B-00F1C6807302}" dt="2025-09-05T13:57:00.139" v="1032" actId="1076"/>
          <ac:picMkLst>
            <pc:docMk/>
            <pc:sldMk cId="2401628822" sldId="257"/>
            <ac:picMk id="14" creationId="{66CC994D-727B-9C22-DC09-CE1253AFF47C}"/>
          </ac:picMkLst>
        </pc:picChg>
        <pc:picChg chg="add mod">
          <ac:chgData name="Emma DeVenny" userId="8c5ee214-291c-4063-a112-d4829bdd4d0d" providerId="ADAL" clId="{CCF954B6-F56C-F040-8C2B-00F1C6807302}" dt="2025-09-05T13:56:55.278" v="1031" actId="1076"/>
          <ac:picMkLst>
            <pc:docMk/>
            <pc:sldMk cId="2401628822" sldId="257"/>
            <ac:picMk id="15" creationId="{ABFC2CCC-7B55-4708-0833-65DE2F91D6A0}"/>
          </ac:picMkLst>
        </pc:picChg>
      </pc:sldChg>
      <pc:sldChg chg="addSp delSp modSp mod">
        <pc:chgData name="Emma DeVenny" userId="8c5ee214-291c-4063-a112-d4829bdd4d0d" providerId="ADAL" clId="{CCF954B6-F56C-F040-8C2B-00F1C6807302}" dt="2025-09-05T14:05:27.654" v="1040" actId="478"/>
        <pc:sldMkLst>
          <pc:docMk/>
          <pc:sldMk cId="2576910337" sldId="259"/>
        </pc:sldMkLst>
        <pc:spChg chg="del">
          <ac:chgData name="Emma DeVenny" userId="8c5ee214-291c-4063-a112-d4829bdd4d0d" providerId="ADAL" clId="{CCF954B6-F56C-F040-8C2B-00F1C6807302}" dt="2025-09-05T14:05:16.087" v="1034" actId="478"/>
          <ac:spMkLst>
            <pc:docMk/>
            <pc:sldMk cId="2576910337" sldId="259"/>
            <ac:spMk id="3" creationId="{427ABE8D-49AF-3399-0BC0-D5B2176B1ACF}"/>
          </ac:spMkLst>
        </pc:spChg>
        <pc:spChg chg="del">
          <ac:chgData name="Emma DeVenny" userId="8c5ee214-291c-4063-a112-d4829bdd4d0d" providerId="ADAL" clId="{CCF954B6-F56C-F040-8C2B-00F1C6807302}" dt="2025-09-05T14:05:16.087" v="1034" actId="478"/>
          <ac:spMkLst>
            <pc:docMk/>
            <pc:sldMk cId="2576910337" sldId="259"/>
            <ac:spMk id="5" creationId="{A69A63D6-3525-7926-D86E-CFA87B3647CB}"/>
          </ac:spMkLst>
        </pc:spChg>
        <pc:spChg chg="del">
          <ac:chgData name="Emma DeVenny" userId="8c5ee214-291c-4063-a112-d4829bdd4d0d" providerId="ADAL" clId="{CCF954B6-F56C-F040-8C2B-00F1C6807302}" dt="2025-09-05T14:05:16.087" v="1034" actId="478"/>
          <ac:spMkLst>
            <pc:docMk/>
            <pc:sldMk cId="2576910337" sldId="259"/>
            <ac:spMk id="6" creationId="{CFDD6278-2480-0FA9-7DBF-4A987B61CC3F}"/>
          </ac:spMkLst>
        </pc:spChg>
      </pc:sldChg>
      <pc:sldChg chg="del">
        <pc:chgData name="Emma DeVenny" userId="8c5ee214-291c-4063-a112-d4829bdd4d0d" providerId="ADAL" clId="{CCF954B6-F56C-F040-8C2B-00F1C6807302}" dt="2025-09-05T16:07:30.244" v="1041" actId="2696"/>
        <pc:sldMkLst>
          <pc:docMk/>
          <pc:sldMk cId="4145723003" sldId="287"/>
        </pc:sldMkLst>
      </pc:sldChg>
      <pc:sldChg chg="modSp mod">
        <pc:chgData name="Emma DeVenny" userId="8c5ee214-291c-4063-a112-d4829bdd4d0d" providerId="ADAL" clId="{CCF954B6-F56C-F040-8C2B-00F1C6807302}" dt="2025-09-05T17:07:54.339" v="1303" actId="20577"/>
        <pc:sldMkLst>
          <pc:docMk/>
          <pc:sldMk cId="3106362678" sldId="296"/>
        </pc:sldMkLst>
        <pc:spChg chg="mod">
          <ac:chgData name="Emma DeVenny" userId="8c5ee214-291c-4063-a112-d4829bdd4d0d" providerId="ADAL" clId="{CCF954B6-F56C-F040-8C2B-00F1C6807302}" dt="2025-09-05T17:07:54.339" v="1303" actId="20577"/>
          <ac:spMkLst>
            <pc:docMk/>
            <pc:sldMk cId="3106362678" sldId="296"/>
            <ac:spMk id="3" creationId="{ADF4691E-0239-12AA-DF0B-1C53B17B173B}"/>
          </ac:spMkLst>
        </pc:spChg>
      </pc:sldChg>
      <pc:sldChg chg="ord">
        <pc:chgData name="Emma DeVenny" userId="8c5ee214-291c-4063-a112-d4829bdd4d0d" providerId="ADAL" clId="{CCF954B6-F56C-F040-8C2B-00F1C6807302}" dt="2025-09-04T19:39:43.072" v="339" actId="20578"/>
        <pc:sldMkLst>
          <pc:docMk/>
          <pc:sldMk cId="3183600426" sldId="407"/>
        </pc:sldMkLst>
      </pc:sldChg>
      <pc:sldChg chg="del">
        <pc:chgData name="Emma DeVenny" userId="8c5ee214-291c-4063-a112-d4829bdd4d0d" providerId="ADAL" clId="{CCF954B6-F56C-F040-8C2B-00F1C6807302}" dt="2025-09-05T16:07:30.300" v="1043" actId="2696"/>
        <pc:sldMkLst>
          <pc:docMk/>
          <pc:sldMk cId="989996242" sldId="410"/>
        </pc:sldMkLst>
      </pc:sldChg>
      <pc:sldChg chg="del">
        <pc:chgData name="Emma DeVenny" userId="8c5ee214-291c-4063-a112-d4829bdd4d0d" providerId="ADAL" clId="{CCF954B6-F56C-F040-8C2B-00F1C6807302}" dt="2025-09-05T16:07:30.305" v="1044" actId="2696"/>
        <pc:sldMkLst>
          <pc:docMk/>
          <pc:sldMk cId="1813936726" sldId="411"/>
        </pc:sldMkLst>
      </pc:sldChg>
      <pc:sldChg chg="delSp modSp mod ord">
        <pc:chgData name="Emma DeVenny" userId="8c5ee214-291c-4063-a112-d4829bdd4d0d" providerId="ADAL" clId="{CCF954B6-F56C-F040-8C2B-00F1C6807302}" dt="2025-09-04T20:06:58.119" v="1025" actId="1076"/>
        <pc:sldMkLst>
          <pc:docMk/>
          <pc:sldMk cId="2605398763" sldId="413"/>
        </pc:sldMkLst>
        <pc:spChg chg="mod">
          <ac:chgData name="Emma DeVenny" userId="8c5ee214-291c-4063-a112-d4829bdd4d0d" providerId="ADAL" clId="{CCF954B6-F56C-F040-8C2B-00F1C6807302}" dt="2025-09-04T20:06:58.119" v="1025" actId="1076"/>
          <ac:spMkLst>
            <pc:docMk/>
            <pc:sldMk cId="2605398763" sldId="413"/>
            <ac:spMk id="3" creationId="{6480F4E5-8BDE-BE55-98BD-66D392E07D69}"/>
          </ac:spMkLst>
        </pc:spChg>
        <pc:picChg chg="mod">
          <ac:chgData name="Emma DeVenny" userId="8c5ee214-291c-4063-a112-d4829bdd4d0d" providerId="ADAL" clId="{CCF954B6-F56C-F040-8C2B-00F1C6807302}" dt="2025-09-04T20:06:58.119" v="1025" actId="1076"/>
          <ac:picMkLst>
            <pc:docMk/>
            <pc:sldMk cId="2605398763" sldId="413"/>
            <ac:picMk id="6" creationId="{BC128BC3-E8BC-BF43-871A-099DF7B9ADCD}"/>
          </ac:picMkLst>
        </pc:picChg>
      </pc:sldChg>
      <pc:sldChg chg="del">
        <pc:chgData name="Emma DeVenny" userId="8c5ee214-291c-4063-a112-d4829bdd4d0d" providerId="ADAL" clId="{CCF954B6-F56C-F040-8C2B-00F1C6807302}" dt="2025-09-05T16:07:30.265" v="1042" actId="2696"/>
        <pc:sldMkLst>
          <pc:docMk/>
          <pc:sldMk cId="922130716" sldId="416"/>
        </pc:sldMkLst>
      </pc:sldChg>
      <pc:sldChg chg="new del">
        <pc:chgData name="Emma DeVenny" userId="8c5ee214-291c-4063-a112-d4829bdd4d0d" providerId="ADAL" clId="{CCF954B6-F56C-F040-8C2B-00F1C6807302}" dt="2025-09-04T19:41:06.798" v="366" actId="2696"/>
        <pc:sldMkLst>
          <pc:docMk/>
          <pc:sldMk cId="2514840284" sldId="417"/>
        </pc:sldMkLst>
      </pc:sldChg>
      <pc:sldChg chg="addSp delSp modSp add mod modClrScheme chgLayout">
        <pc:chgData name="Emma DeVenny" userId="8c5ee214-291c-4063-a112-d4829bdd4d0d" providerId="ADAL" clId="{CCF954B6-F56C-F040-8C2B-00F1C6807302}" dt="2025-09-05T17:59:02.772" v="1354"/>
        <pc:sldMkLst>
          <pc:docMk/>
          <pc:sldMk cId="704548235" sldId="492"/>
        </pc:sldMkLst>
        <pc:spChg chg="mod">
          <ac:chgData name="Emma DeVenny" userId="8c5ee214-291c-4063-a112-d4829bdd4d0d" providerId="ADAL" clId="{CCF954B6-F56C-F040-8C2B-00F1C6807302}" dt="2025-09-05T17:32:49.022" v="1353" actId="1076"/>
          <ac:spMkLst>
            <pc:docMk/>
            <pc:sldMk cId="704548235" sldId="492"/>
            <ac:spMk id="2" creationId="{FA22A619-1F64-6A90-D954-CEC14C5A0D23}"/>
          </ac:spMkLst>
        </pc:spChg>
        <pc:spChg chg="mod">
          <ac:chgData name="Emma DeVenny" userId="8c5ee214-291c-4063-a112-d4829bdd4d0d" providerId="ADAL" clId="{CCF954B6-F56C-F040-8C2B-00F1C6807302}" dt="2025-09-05T17:32:49.022" v="1353" actId="1076"/>
          <ac:spMkLst>
            <pc:docMk/>
            <pc:sldMk cId="704548235" sldId="492"/>
            <ac:spMk id="9" creationId="{21547DCC-DC06-6EB3-87EE-A138BA35B3A5}"/>
          </ac:spMkLst>
        </pc:spChg>
        <pc:spChg chg="add mod">
          <ac:chgData name="Emma DeVenny" userId="8c5ee214-291c-4063-a112-d4829bdd4d0d" providerId="ADAL" clId="{CCF954B6-F56C-F040-8C2B-00F1C6807302}" dt="2025-09-05T17:32:49.022" v="1353" actId="1076"/>
          <ac:spMkLst>
            <pc:docMk/>
            <pc:sldMk cId="704548235" sldId="492"/>
            <ac:spMk id="15" creationId="{91F2D3C9-E9FA-1DBF-4E7E-2D77002D43CA}"/>
          </ac:spMkLst>
        </pc:spChg>
        <pc:spChg chg="add mod">
          <ac:chgData name="Emma DeVenny" userId="8c5ee214-291c-4063-a112-d4829bdd4d0d" providerId="ADAL" clId="{CCF954B6-F56C-F040-8C2B-00F1C6807302}" dt="2025-09-05T17:59:02.772" v="1354"/>
          <ac:spMkLst>
            <pc:docMk/>
            <pc:sldMk cId="704548235" sldId="492"/>
            <ac:spMk id="16" creationId="{AC5D606C-3894-DDAE-9CAF-8F979327E0DF}"/>
          </ac:spMkLst>
        </pc:spChg>
        <pc:picChg chg="mod">
          <ac:chgData name="Emma DeVenny" userId="8c5ee214-291c-4063-a112-d4829bdd4d0d" providerId="ADAL" clId="{CCF954B6-F56C-F040-8C2B-00F1C6807302}" dt="2025-09-05T17:32:49.022" v="1353" actId="1076"/>
          <ac:picMkLst>
            <pc:docMk/>
            <pc:sldMk cId="704548235" sldId="492"/>
            <ac:picMk id="19" creationId="{3B44FE34-AA96-351E-B2B0-89F357D0E9BF}"/>
          </ac:picMkLst>
        </pc:picChg>
        <pc:picChg chg="mod">
          <ac:chgData name="Emma DeVenny" userId="8c5ee214-291c-4063-a112-d4829bdd4d0d" providerId="ADAL" clId="{CCF954B6-F56C-F040-8C2B-00F1C6807302}" dt="2025-09-05T17:32:49.022" v="1353" actId="1076"/>
          <ac:picMkLst>
            <pc:docMk/>
            <pc:sldMk cId="704548235" sldId="492"/>
            <ac:picMk id="20" creationId="{68FD3686-81BA-980A-210F-850483BA6B61}"/>
          </ac:picMkLst>
        </pc:picChg>
        <pc:picChg chg="mod">
          <ac:chgData name="Emma DeVenny" userId="8c5ee214-291c-4063-a112-d4829bdd4d0d" providerId="ADAL" clId="{CCF954B6-F56C-F040-8C2B-00F1C6807302}" dt="2025-09-05T17:32:49.022" v="1353" actId="1076"/>
          <ac:picMkLst>
            <pc:docMk/>
            <pc:sldMk cId="704548235" sldId="492"/>
            <ac:picMk id="22" creationId="{1E92F15F-8297-2662-D46F-42120717AE8D}"/>
          </ac:picMkLst>
        </pc:picChg>
      </pc:sldChg>
      <pc:sldChg chg="addSp delSp modSp add mod">
        <pc:chgData name="Emma DeVenny" userId="8c5ee214-291c-4063-a112-d4829bdd4d0d" providerId="ADAL" clId="{CCF954B6-F56C-F040-8C2B-00F1C6807302}" dt="2025-09-04T19:41:01.057" v="365" actId="207"/>
        <pc:sldMkLst>
          <pc:docMk/>
          <pc:sldMk cId="1654354339" sldId="499"/>
        </pc:sldMkLst>
        <pc:spChg chg="mod">
          <ac:chgData name="Emma DeVenny" userId="8c5ee214-291c-4063-a112-d4829bdd4d0d" providerId="ADAL" clId="{CCF954B6-F56C-F040-8C2B-00F1C6807302}" dt="2025-09-04T19:41:01.057" v="365" actId="207"/>
          <ac:spMkLst>
            <pc:docMk/>
            <pc:sldMk cId="1654354339" sldId="499"/>
            <ac:spMk id="5" creationId="{7B04BAD1-F350-3786-77C2-0FFA54D3BD29}"/>
          </ac:spMkLst>
        </pc:spChg>
        <pc:spChg chg="mod">
          <ac:chgData name="Emma DeVenny" userId="8c5ee214-291c-4063-a112-d4829bdd4d0d" providerId="ADAL" clId="{CCF954B6-F56C-F040-8C2B-00F1C6807302}" dt="2025-09-04T19:40:40.385" v="351" actId="207"/>
          <ac:spMkLst>
            <pc:docMk/>
            <pc:sldMk cId="1654354339" sldId="499"/>
            <ac:spMk id="21" creationId="{DC233A99-4EC6-5876-93F3-D974DB543268}"/>
          </ac:spMkLst>
        </pc:spChg>
        <pc:spChg chg="add mod">
          <ac:chgData name="Emma DeVenny" userId="8c5ee214-291c-4063-a112-d4829bdd4d0d" providerId="ADAL" clId="{CCF954B6-F56C-F040-8C2B-00F1C6807302}" dt="2025-09-04T19:40:50.434" v="363" actId="207"/>
          <ac:spMkLst>
            <pc:docMk/>
            <pc:sldMk cId="1654354339" sldId="499"/>
            <ac:spMk id="23" creationId="{AF49090A-C240-1497-C031-930F6F92F588}"/>
          </ac:spMkLst>
        </pc:spChg>
        <pc:spChg chg="mod">
          <ac:chgData name="Emma DeVenny" userId="8c5ee214-291c-4063-a112-d4829bdd4d0d" providerId="ADAL" clId="{CCF954B6-F56C-F040-8C2B-00F1C6807302}" dt="2025-09-04T19:40:17.657" v="346" actId="1076"/>
          <ac:spMkLst>
            <pc:docMk/>
            <pc:sldMk cId="1654354339" sldId="499"/>
            <ac:spMk id="26" creationId="{95195A93-8093-6F5A-8F22-41233F177350}"/>
          </ac:spMkLst>
        </pc:spChg>
        <pc:picChg chg="add mod">
          <ac:chgData name="Emma DeVenny" userId="8c5ee214-291c-4063-a112-d4829bdd4d0d" providerId="ADAL" clId="{CCF954B6-F56C-F040-8C2B-00F1C6807302}" dt="2025-09-04T19:40:01.837" v="343" actId="1076"/>
          <ac:picMkLst>
            <pc:docMk/>
            <pc:sldMk cId="1654354339" sldId="499"/>
            <ac:picMk id="4" creationId="{2E6F4A62-2C35-16F4-439A-379AD130B9CA}"/>
          </ac:picMkLst>
        </pc:picChg>
        <pc:picChg chg="add mod modCrop">
          <ac:chgData name="Emma DeVenny" userId="8c5ee214-291c-4063-a112-d4829bdd4d0d" providerId="ADAL" clId="{CCF954B6-F56C-F040-8C2B-00F1C6807302}" dt="2025-09-04T19:40:54.714" v="364" actId="207"/>
          <ac:picMkLst>
            <pc:docMk/>
            <pc:sldMk cId="1654354339" sldId="499"/>
            <ac:picMk id="18" creationId="{FDC70B81-63E7-D331-F292-B37940279AD1}"/>
          </ac:picMkLst>
        </pc:picChg>
        <pc:picChg chg="add mod">
          <ac:chgData name="Emma DeVenny" userId="8c5ee214-291c-4063-a112-d4829bdd4d0d" providerId="ADAL" clId="{CCF954B6-F56C-F040-8C2B-00F1C6807302}" dt="2025-09-04T19:40:29.931" v="349" actId="208"/>
          <ac:picMkLst>
            <pc:docMk/>
            <pc:sldMk cId="1654354339" sldId="499"/>
            <ac:picMk id="22" creationId="{BBBC8F37-A54B-69F6-C233-BA5B3A1A73D4}"/>
          </ac:picMkLst>
        </pc:picChg>
      </pc:sldChg>
      <pc:sldChg chg="addSp delSp modSp new mod modClrScheme chgLayout">
        <pc:chgData name="Emma DeVenny" userId="8c5ee214-291c-4063-a112-d4829bdd4d0d" providerId="ADAL" clId="{CCF954B6-F56C-F040-8C2B-00F1C6807302}" dt="2025-09-04T20:02:13.846" v="988" actId="20577"/>
        <pc:sldMkLst>
          <pc:docMk/>
          <pc:sldMk cId="1627738280" sldId="500"/>
        </pc:sldMkLst>
        <pc:spChg chg="add mod ord">
          <ac:chgData name="Emma DeVenny" userId="8c5ee214-291c-4063-a112-d4829bdd4d0d" providerId="ADAL" clId="{CCF954B6-F56C-F040-8C2B-00F1C6807302}" dt="2025-09-04T20:00:39.927" v="954" actId="700"/>
          <ac:spMkLst>
            <pc:docMk/>
            <pc:sldMk cId="1627738280" sldId="500"/>
            <ac:spMk id="2" creationId="{5957C62B-4DBE-7A96-E773-B8286593A7BF}"/>
          </ac:spMkLst>
        </pc:spChg>
        <pc:spChg chg="add mod ord">
          <ac:chgData name="Emma DeVenny" userId="8c5ee214-291c-4063-a112-d4829bdd4d0d" providerId="ADAL" clId="{CCF954B6-F56C-F040-8C2B-00F1C6807302}" dt="2025-09-04T20:02:13.846" v="988" actId="20577"/>
          <ac:spMkLst>
            <pc:docMk/>
            <pc:sldMk cId="1627738280" sldId="500"/>
            <ac:spMk id="3" creationId="{400D9B11-FCC2-9F98-D326-12562FE9FD50}"/>
          </ac:spMkLst>
        </pc:spChg>
      </pc:sldChg>
      <pc:sldChg chg="addSp delSp modSp new mod setBg modClrScheme chgLayout">
        <pc:chgData name="Emma DeVenny" userId="8c5ee214-291c-4063-a112-d4829bdd4d0d" providerId="ADAL" clId="{CCF954B6-F56C-F040-8C2B-00F1C6807302}" dt="2025-09-05T17:07:14.826" v="1244" actId="1076"/>
        <pc:sldMkLst>
          <pc:docMk/>
          <pc:sldMk cId="322358723" sldId="501"/>
        </pc:sldMkLst>
        <pc:spChg chg="mod ord">
          <ac:chgData name="Emma DeVenny" userId="8c5ee214-291c-4063-a112-d4829bdd4d0d" providerId="ADAL" clId="{CCF954B6-F56C-F040-8C2B-00F1C6807302}" dt="2025-09-05T17:01:57.174" v="1048" actId="700"/>
          <ac:spMkLst>
            <pc:docMk/>
            <pc:sldMk cId="322358723" sldId="501"/>
            <ac:spMk id="4" creationId="{855C934C-DCD9-1316-3B2C-7210A5A3DDAB}"/>
          </ac:spMkLst>
        </pc:spChg>
        <pc:spChg chg="add mod">
          <ac:chgData name="Emma DeVenny" userId="8c5ee214-291c-4063-a112-d4829bdd4d0d" providerId="ADAL" clId="{CCF954B6-F56C-F040-8C2B-00F1C6807302}" dt="2025-09-05T17:07:14.826" v="1244" actId="1076"/>
          <ac:spMkLst>
            <pc:docMk/>
            <pc:sldMk cId="322358723" sldId="501"/>
            <ac:spMk id="11" creationId="{89E5EA69-11C8-A239-B537-72CDB489E5A2}"/>
          </ac:spMkLst>
        </pc:spChg>
        <pc:picChg chg="add mod">
          <ac:chgData name="Emma DeVenny" userId="8c5ee214-291c-4063-a112-d4829bdd4d0d" providerId="ADAL" clId="{CCF954B6-F56C-F040-8C2B-00F1C6807302}" dt="2025-09-05T17:07:11.345" v="1243" actId="1076"/>
          <ac:picMkLst>
            <pc:docMk/>
            <pc:sldMk cId="322358723" sldId="501"/>
            <ac:picMk id="14" creationId="{ECC49EFF-8FA1-C2A9-D62E-06385892FD9D}"/>
          </ac:picMkLst>
        </pc:picChg>
      </pc:sldChg>
    </pc:docChg>
  </pc:docChgLst>
  <pc:docChgLst>
    <pc:chgData name="Emma DeVenny" userId="S::emma@arrasfoundation.org::8c5ee214-291c-4063-a112-d4829bdd4d0d" providerId="AD" clId="Web-{5C586F81-1499-8D36-5670-44B3E23D3524}"/>
    <pc:docChg chg="modSld">
      <pc:chgData name="Emma DeVenny" userId="S::emma@arrasfoundation.org::8c5ee214-291c-4063-a112-d4829bdd4d0d" providerId="AD" clId="Web-{5C586F81-1499-8D36-5670-44B3E23D3524}" dt="2025-09-05T14:05:38.298" v="0"/>
      <pc:docMkLst>
        <pc:docMk/>
      </pc:docMkLst>
      <pc:sldChg chg="addSp">
        <pc:chgData name="Emma DeVenny" userId="S::emma@arrasfoundation.org::8c5ee214-291c-4063-a112-d4829bdd4d0d" providerId="AD" clId="Web-{5C586F81-1499-8D36-5670-44B3E23D3524}" dt="2025-09-05T14:05:38.298" v="0"/>
        <pc:sldMkLst>
          <pc:docMk/>
          <pc:sldMk cId="2576910337" sldId="259"/>
        </pc:sldMkLst>
        <pc:spChg chg="add">
          <ac:chgData name="Emma DeVenny" userId="S::emma@arrasfoundation.org::8c5ee214-291c-4063-a112-d4829bdd4d0d" providerId="AD" clId="Web-{5C586F81-1499-8D36-5670-44B3E23D3524}" dt="2025-09-05T14:05:38.298" v="0"/>
          <ac:spMkLst>
            <pc:docMk/>
            <pc:sldMk cId="2576910337" sldId="259"/>
            <ac:spMk id="3" creationId="{427ABE8D-49AF-3399-0BC0-D5B2176B1ACF}"/>
          </ac:spMkLst>
        </pc:spChg>
        <pc:spChg chg="add">
          <ac:chgData name="Emma DeVenny" userId="S::emma@arrasfoundation.org::8c5ee214-291c-4063-a112-d4829bdd4d0d" providerId="AD" clId="Web-{5C586F81-1499-8D36-5670-44B3E23D3524}" dt="2025-09-05T14:05:38.298" v="0"/>
          <ac:spMkLst>
            <pc:docMk/>
            <pc:sldMk cId="2576910337" sldId="259"/>
            <ac:spMk id="5" creationId="{A69A63D6-3525-7926-D86E-CFA87B3647CB}"/>
          </ac:spMkLst>
        </pc:spChg>
        <pc:spChg chg="add">
          <ac:chgData name="Emma DeVenny" userId="S::emma@arrasfoundation.org::8c5ee214-291c-4063-a112-d4829bdd4d0d" providerId="AD" clId="Web-{5C586F81-1499-8D36-5670-44B3E23D3524}" dt="2025-09-05T14:05:38.298" v="0"/>
          <ac:spMkLst>
            <pc:docMk/>
            <pc:sldMk cId="2576910337" sldId="259"/>
            <ac:spMk id="6" creationId="{CFDD6278-2480-0FA9-7DBF-4A987B61CC3F}"/>
          </ac:spMkLst>
        </pc:spChg>
        <pc:spChg chg="add">
          <ac:chgData name="Emma DeVenny" userId="S::emma@arrasfoundation.org::8c5ee214-291c-4063-a112-d4829bdd4d0d" providerId="AD" clId="Web-{5C586F81-1499-8D36-5670-44B3E23D3524}" dt="2025-09-05T14:05:38.298" v="0"/>
          <ac:spMkLst>
            <pc:docMk/>
            <pc:sldMk cId="2576910337" sldId="259"/>
            <ac:spMk id="7" creationId="{A52B9320-4D0D-3B50-42A6-92895489C965}"/>
          </ac:spMkLst>
        </pc:spChg>
        <pc:spChg chg="add">
          <ac:chgData name="Emma DeVenny" userId="S::emma@arrasfoundation.org::8c5ee214-291c-4063-a112-d4829bdd4d0d" providerId="AD" clId="Web-{5C586F81-1499-8D36-5670-44B3E23D3524}" dt="2025-09-05T14:05:38.298" v="0"/>
          <ac:spMkLst>
            <pc:docMk/>
            <pc:sldMk cId="2576910337" sldId="259"/>
            <ac:spMk id="8" creationId="{09899D20-AC86-7D21-6485-537F96266820}"/>
          </ac:spMkLst>
        </pc:spChg>
      </pc:sldChg>
    </pc:docChg>
  </pc:docChgLst>
  <pc:docChgLst>
    <pc:chgData name="Katie Ayers" userId="S::kayersintern@jmsims.org::614a79b1-dec8-45f9-a7a2-6598e0163852" providerId="AD" clId="Web-{C64093FC-A323-457B-9C67-24A290C24941}"/>
    <pc:docChg chg="mod modSld">
      <pc:chgData name="Katie Ayers" userId="S::kayersintern@jmsims.org::614a79b1-dec8-45f9-a7a2-6598e0163852" providerId="AD" clId="Web-{C64093FC-A323-457B-9C67-24A290C24941}" dt="2025-08-25T19:10:45.686" v="8" actId="1076"/>
      <pc:docMkLst>
        <pc:docMk/>
      </pc:docMkLst>
      <pc:sldChg chg="modSp">
        <pc:chgData name="Katie Ayers" userId="S::kayersintern@jmsims.org::614a79b1-dec8-45f9-a7a2-6598e0163852" providerId="AD" clId="Web-{C64093FC-A323-457B-9C67-24A290C24941}" dt="2025-08-25T19:10:45.686" v="8" actId="1076"/>
        <pc:sldMkLst>
          <pc:docMk/>
          <pc:sldMk cId="3118299032" sldId="285"/>
        </pc:sldMkLst>
        <pc:spChg chg="mod">
          <ac:chgData name="Katie Ayers" userId="S::kayersintern@jmsims.org::614a79b1-dec8-45f9-a7a2-6598e0163852" providerId="AD" clId="Web-{C64093FC-A323-457B-9C67-24A290C24941}" dt="2025-08-25T19:10:45.686" v="8" actId="1076"/>
          <ac:spMkLst>
            <pc:docMk/>
            <pc:sldMk cId="3118299032" sldId="285"/>
            <ac:spMk id="2" creationId="{47D7690D-4A99-1EB0-9F3B-A2A044D33F5D}"/>
          </ac:spMkLst>
        </pc:spChg>
      </pc:sldChg>
      <pc:sldChg chg="modSp">
        <pc:chgData name="Katie Ayers" userId="S::kayersintern@jmsims.org::614a79b1-dec8-45f9-a7a2-6598e0163852" providerId="AD" clId="Web-{C64093FC-A323-457B-9C67-24A290C24941}" dt="2025-08-25T19:06:57.886" v="5" actId="1076"/>
        <pc:sldMkLst>
          <pc:docMk/>
          <pc:sldMk cId="1768663467" sldId="294"/>
        </pc:sldMkLst>
      </pc:sldChg>
    </pc:docChg>
  </pc:docChgLst>
  <pc:docChgLst>
    <pc:chgData name="Katie Ayers" userId="614a79b1-dec8-45f9-a7a2-6598e0163852" providerId="ADAL" clId="{8743657D-D978-5F63-9C89-11EF75B8D53D}"/>
    <pc:docChg chg="modSld">
      <pc:chgData name="Katie Ayers" userId="614a79b1-dec8-45f9-a7a2-6598e0163852" providerId="ADAL" clId="{8743657D-D978-5F63-9C89-11EF75B8D53D}" dt="2025-08-25T19:12:44.763" v="3" actId="1076"/>
      <pc:docMkLst>
        <pc:docMk/>
      </pc:docMkLst>
      <pc:sldChg chg="modSp mod">
        <pc:chgData name="Katie Ayers" userId="614a79b1-dec8-45f9-a7a2-6598e0163852" providerId="ADAL" clId="{8743657D-D978-5F63-9C89-11EF75B8D53D}" dt="2025-08-25T19:12:44.763" v="3" actId="1076"/>
        <pc:sldMkLst>
          <pc:docMk/>
          <pc:sldMk cId="3118299032" sldId="285"/>
        </pc:sldMkLst>
        <pc:spChg chg="mod">
          <ac:chgData name="Katie Ayers" userId="614a79b1-dec8-45f9-a7a2-6598e0163852" providerId="ADAL" clId="{8743657D-D978-5F63-9C89-11EF75B8D53D}" dt="2025-08-25T19:12:44.763" v="3" actId="1076"/>
          <ac:spMkLst>
            <pc:docMk/>
            <pc:sldMk cId="3118299032" sldId="285"/>
            <ac:spMk id="2" creationId="{47D7690D-4A99-1EB0-9F3B-A2A044D33F5D}"/>
          </ac:spMkLst>
        </pc:spChg>
      </pc:sldChg>
    </pc:docChg>
  </pc:docChgLst>
  <pc:docChgLst>
    <pc:chgData name="Emma DeVenny" userId="8c5ee214-291c-4063-a112-d4829bdd4d0d" providerId="ADAL" clId="{773863AC-6706-5B2E-9C2B-D2354A11DDE0}"/>
    <pc:docChg chg="undo custSel addSld delSld modSld sldOrd">
      <pc:chgData name="Emma DeVenny" userId="8c5ee214-291c-4063-a112-d4829bdd4d0d" providerId="ADAL" clId="{773863AC-6706-5B2E-9C2B-D2354A11DDE0}" dt="2025-09-15T15:57:46.899" v="2460" actId="18131"/>
      <pc:docMkLst>
        <pc:docMk/>
      </pc:docMkLst>
      <pc:sldChg chg="add del">
        <pc:chgData name="Emma DeVenny" userId="8c5ee214-291c-4063-a112-d4829bdd4d0d" providerId="ADAL" clId="{773863AC-6706-5B2E-9C2B-D2354A11DDE0}" dt="2025-09-15T14:56:57.957" v="1922"/>
        <pc:sldMkLst>
          <pc:docMk/>
          <pc:sldMk cId="0" sldId="256"/>
        </pc:sldMkLst>
      </pc:sldChg>
      <pc:sldChg chg="modSp add del mod">
        <pc:chgData name="Emma DeVenny" userId="8c5ee214-291c-4063-a112-d4829bdd4d0d" providerId="ADAL" clId="{773863AC-6706-5B2E-9C2B-D2354A11DDE0}" dt="2025-09-15T14:56:58.131" v="1926" actId="27636"/>
        <pc:sldMkLst>
          <pc:docMk/>
          <pc:sldMk cId="0" sldId="258"/>
        </pc:sldMkLst>
        <pc:spChg chg="mod">
          <ac:chgData name="Emma DeVenny" userId="8c5ee214-291c-4063-a112-d4829bdd4d0d" providerId="ADAL" clId="{773863AC-6706-5B2E-9C2B-D2354A11DDE0}" dt="2025-09-15T14:56:58.131" v="1926" actId="27636"/>
          <ac:spMkLst>
            <pc:docMk/>
            <pc:sldMk cId="0" sldId="258"/>
            <ac:spMk id="125" creationId="{00000000-0000-0000-0000-000000000000}"/>
          </ac:spMkLst>
        </pc:spChg>
      </pc:sldChg>
      <pc:sldChg chg="add del">
        <pc:chgData name="Emma DeVenny" userId="8c5ee214-291c-4063-a112-d4829bdd4d0d" providerId="ADAL" clId="{773863AC-6706-5B2E-9C2B-D2354A11DDE0}" dt="2025-09-15T14:56:57.957" v="1922"/>
        <pc:sldMkLst>
          <pc:docMk/>
          <pc:sldMk cId="0" sldId="262"/>
        </pc:sldMkLst>
      </pc:sldChg>
      <pc:sldChg chg="del">
        <pc:chgData name="Emma DeVenny" userId="8c5ee214-291c-4063-a112-d4829bdd4d0d" providerId="ADAL" clId="{773863AC-6706-5B2E-9C2B-D2354A11DDE0}" dt="2025-09-15T01:03:06.420" v="604" actId="2696"/>
        <pc:sldMkLst>
          <pc:docMk/>
          <pc:sldMk cId="2248008490" sldId="262"/>
        </pc:sldMkLst>
      </pc:sldChg>
      <pc:sldChg chg="modSp add mod">
        <pc:chgData name="Emma DeVenny" userId="8c5ee214-291c-4063-a112-d4829bdd4d0d" providerId="ADAL" clId="{773863AC-6706-5B2E-9C2B-D2354A11DDE0}" dt="2025-09-15T15:11:30.482" v="2188" actId="20577"/>
        <pc:sldMkLst>
          <pc:docMk/>
          <pc:sldMk cId="2174717112" sldId="263"/>
        </pc:sldMkLst>
        <pc:spChg chg="mod">
          <ac:chgData name="Emma DeVenny" userId="8c5ee214-291c-4063-a112-d4829bdd4d0d" providerId="ADAL" clId="{773863AC-6706-5B2E-9C2B-D2354A11DDE0}" dt="2025-09-15T15:11:30.482" v="2188" actId="20577"/>
          <ac:spMkLst>
            <pc:docMk/>
            <pc:sldMk cId="2174717112" sldId="263"/>
            <ac:spMk id="2" creationId="{BC9A01FE-342F-F378-7132-54537F08DADF}"/>
          </ac:spMkLst>
        </pc:spChg>
        <pc:spChg chg="mod">
          <ac:chgData name="Emma DeVenny" userId="8c5ee214-291c-4063-a112-d4829bdd4d0d" providerId="ADAL" clId="{773863AC-6706-5B2E-9C2B-D2354A11DDE0}" dt="2025-09-15T15:11:27.721" v="2185" actId="20577"/>
          <ac:spMkLst>
            <pc:docMk/>
            <pc:sldMk cId="2174717112" sldId="263"/>
            <ac:spMk id="3" creationId="{1C48AE10-4A6F-8B02-2CBA-0FAADEBD0E68}"/>
          </ac:spMkLst>
        </pc:spChg>
        <pc:spChg chg="mod">
          <ac:chgData name="Emma DeVenny" userId="8c5ee214-291c-4063-a112-d4829bdd4d0d" providerId="ADAL" clId="{773863AC-6706-5B2E-9C2B-D2354A11DDE0}" dt="2025-09-15T15:08:39.260" v="2093" actId="1076"/>
          <ac:spMkLst>
            <pc:docMk/>
            <pc:sldMk cId="2174717112" sldId="263"/>
            <ac:spMk id="5" creationId="{ADD44ABB-B335-4F86-110A-9A1528CD1EE2}"/>
          </ac:spMkLst>
        </pc:spChg>
      </pc:sldChg>
      <pc:sldChg chg="addSp modSp mod">
        <pc:chgData name="Emma DeVenny" userId="8c5ee214-291c-4063-a112-d4829bdd4d0d" providerId="ADAL" clId="{773863AC-6706-5B2E-9C2B-D2354A11DDE0}" dt="2025-09-15T15:19:45.794" v="2452" actId="113"/>
        <pc:sldMkLst>
          <pc:docMk/>
          <pc:sldMk cId="4031242666" sldId="264"/>
        </pc:sldMkLst>
        <pc:spChg chg="add mod">
          <ac:chgData name="Emma DeVenny" userId="8c5ee214-291c-4063-a112-d4829bdd4d0d" providerId="ADAL" clId="{773863AC-6706-5B2E-9C2B-D2354A11DDE0}" dt="2025-09-15T15:19:45.794" v="2452" actId="113"/>
          <ac:spMkLst>
            <pc:docMk/>
            <pc:sldMk cId="4031242666" sldId="264"/>
            <ac:spMk id="3" creationId="{5C4318F8-D776-70E7-02F2-6B60AA0E734D}"/>
          </ac:spMkLst>
        </pc:spChg>
        <pc:spChg chg="mod">
          <ac:chgData name="Emma DeVenny" userId="8c5ee214-291c-4063-a112-d4829bdd4d0d" providerId="ADAL" clId="{773863AC-6706-5B2E-9C2B-D2354A11DDE0}" dt="2025-09-15T15:18:25.013" v="2433" actId="1035"/>
          <ac:spMkLst>
            <pc:docMk/>
            <pc:sldMk cId="4031242666" sldId="264"/>
            <ac:spMk id="10" creationId="{159B2D9D-5152-3185-CE9B-43671D63E5A2}"/>
          </ac:spMkLst>
        </pc:spChg>
        <pc:picChg chg="mod">
          <ac:chgData name="Emma DeVenny" userId="8c5ee214-291c-4063-a112-d4829bdd4d0d" providerId="ADAL" clId="{773863AC-6706-5B2E-9C2B-D2354A11DDE0}" dt="2025-09-15T15:18:25.013" v="2433" actId="1035"/>
          <ac:picMkLst>
            <pc:docMk/>
            <pc:sldMk cId="4031242666" sldId="264"/>
            <ac:picMk id="12" creationId="{F23E11BC-42B7-0E86-14CF-B4D0B16C9E9F}"/>
          </ac:picMkLst>
        </pc:picChg>
        <pc:picChg chg="mod">
          <ac:chgData name="Emma DeVenny" userId="8c5ee214-291c-4063-a112-d4829bdd4d0d" providerId="ADAL" clId="{773863AC-6706-5B2E-9C2B-D2354A11DDE0}" dt="2025-09-15T15:18:25.013" v="2433" actId="1035"/>
          <ac:picMkLst>
            <pc:docMk/>
            <pc:sldMk cId="4031242666" sldId="264"/>
            <ac:picMk id="17" creationId="{E3279540-E71C-E5DE-5E57-241669202E28}"/>
          </ac:picMkLst>
        </pc:picChg>
        <pc:picChg chg="mod">
          <ac:chgData name="Emma DeVenny" userId="8c5ee214-291c-4063-a112-d4829bdd4d0d" providerId="ADAL" clId="{773863AC-6706-5B2E-9C2B-D2354A11DDE0}" dt="2025-09-15T15:18:25.013" v="2433" actId="1035"/>
          <ac:picMkLst>
            <pc:docMk/>
            <pc:sldMk cId="4031242666" sldId="264"/>
            <ac:picMk id="23" creationId="{5DBCDF2E-A7C5-068C-AA27-345BEC425C61}"/>
          </ac:picMkLst>
        </pc:picChg>
        <pc:picChg chg="mod">
          <ac:chgData name="Emma DeVenny" userId="8c5ee214-291c-4063-a112-d4829bdd4d0d" providerId="ADAL" clId="{773863AC-6706-5B2E-9C2B-D2354A11DDE0}" dt="2025-09-15T15:18:25.013" v="2433" actId="1035"/>
          <ac:picMkLst>
            <pc:docMk/>
            <pc:sldMk cId="4031242666" sldId="264"/>
            <ac:picMk id="25" creationId="{78CF3024-C822-3958-088E-811BFAECAC33}"/>
          </ac:picMkLst>
        </pc:picChg>
      </pc:sldChg>
      <pc:sldChg chg="addSp delSp modSp add mod">
        <pc:chgData name="Emma DeVenny" userId="8c5ee214-291c-4063-a112-d4829bdd4d0d" providerId="ADAL" clId="{773863AC-6706-5B2E-9C2B-D2354A11DDE0}" dt="2025-09-15T15:13:26.326" v="2258" actId="208"/>
        <pc:sldMkLst>
          <pc:docMk/>
          <pc:sldMk cId="3307623056" sldId="265"/>
        </pc:sldMkLst>
        <pc:spChg chg="mod">
          <ac:chgData name="Emma DeVenny" userId="8c5ee214-291c-4063-a112-d4829bdd4d0d" providerId="ADAL" clId="{773863AC-6706-5B2E-9C2B-D2354A11DDE0}" dt="2025-09-15T12:14:12.380" v="675" actId="20577"/>
          <ac:spMkLst>
            <pc:docMk/>
            <pc:sldMk cId="3307623056" sldId="265"/>
            <ac:spMk id="2" creationId="{BC9A01FE-342F-F378-7132-54537F08DADF}"/>
          </ac:spMkLst>
        </pc:spChg>
        <pc:spChg chg="mod">
          <ac:chgData name="Emma DeVenny" userId="8c5ee214-291c-4063-a112-d4829bdd4d0d" providerId="ADAL" clId="{773863AC-6706-5B2E-9C2B-D2354A11DDE0}" dt="2025-09-15T13:52:19.676" v="1670" actId="20577"/>
          <ac:spMkLst>
            <pc:docMk/>
            <pc:sldMk cId="3307623056" sldId="265"/>
            <ac:spMk id="3" creationId="{1C48AE10-4A6F-8B02-2CBA-0FAADEBD0E68}"/>
          </ac:spMkLst>
        </pc:spChg>
        <pc:picChg chg="add del mod">
          <ac:chgData name="Emma DeVenny" userId="8c5ee214-291c-4063-a112-d4829bdd4d0d" providerId="ADAL" clId="{773863AC-6706-5B2E-9C2B-D2354A11DDE0}" dt="2025-09-15T15:13:11.447" v="2250" actId="478"/>
          <ac:picMkLst>
            <pc:docMk/>
            <pc:sldMk cId="3307623056" sldId="265"/>
            <ac:picMk id="6" creationId="{966A957C-930E-0E9C-E374-3D5B3C16F2C8}"/>
          </ac:picMkLst>
        </pc:picChg>
        <pc:picChg chg="add del mod">
          <ac:chgData name="Emma DeVenny" userId="8c5ee214-291c-4063-a112-d4829bdd4d0d" providerId="ADAL" clId="{773863AC-6706-5B2E-9C2B-D2354A11DDE0}" dt="2025-09-15T15:13:11.447" v="2250" actId="478"/>
          <ac:picMkLst>
            <pc:docMk/>
            <pc:sldMk cId="3307623056" sldId="265"/>
            <ac:picMk id="8" creationId="{AFF6FD08-E9C3-972D-2F09-0F6070BF7AD3}"/>
          </ac:picMkLst>
        </pc:picChg>
        <pc:picChg chg="add mod">
          <ac:chgData name="Emma DeVenny" userId="8c5ee214-291c-4063-a112-d4829bdd4d0d" providerId="ADAL" clId="{773863AC-6706-5B2E-9C2B-D2354A11DDE0}" dt="2025-09-15T15:13:26.326" v="2258" actId="208"/>
          <ac:picMkLst>
            <pc:docMk/>
            <pc:sldMk cId="3307623056" sldId="265"/>
            <ac:picMk id="10" creationId="{A23B55FF-1993-A187-DDF3-BFCCD50E02AC}"/>
          </ac:picMkLst>
        </pc:picChg>
        <pc:picChg chg="del mod">
          <ac:chgData name="Emma DeVenny" userId="8c5ee214-291c-4063-a112-d4829bdd4d0d" providerId="ADAL" clId="{773863AC-6706-5B2E-9C2B-D2354A11DDE0}" dt="2025-09-15T15:12:27.015" v="2248" actId="478"/>
          <ac:picMkLst>
            <pc:docMk/>
            <pc:sldMk cId="3307623056" sldId="265"/>
            <ac:picMk id="1026" creationId="{86723DFD-5780-3868-A67D-684B46AB3A2C}"/>
          </ac:picMkLst>
        </pc:picChg>
      </pc:sldChg>
      <pc:sldChg chg="add del">
        <pc:chgData name="Emma DeVenny" userId="8c5ee214-291c-4063-a112-d4829bdd4d0d" providerId="ADAL" clId="{773863AC-6706-5B2E-9C2B-D2354A11DDE0}" dt="2025-09-15T14:56:57.957" v="1922"/>
        <pc:sldMkLst>
          <pc:docMk/>
          <pc:sldMk cId="0" sldId="266"/>
        </pc:sldMkLst>
      </pc:sldChg>
      <pc:sldChg chg="modSp add del mod">
        <pc:chgData name="Emma DeVenny" userId="8c5ee214-291c-4063-a112-d4829bdd4d0d" providerId="ADAL" clId="{773863AC-6706-5B2E-9C2B-D2354A11DDE0}" dt="2025-09-15T14:56:58.157" v="1928" actId="27636"/>
        <pc:sldMkLst>
          <pc:docMk/>
          <pc:sldMk cId="0" sldId="267"/>
        </pc:sldMkLst>
        <pc:spChg chg="mod">
          <ac:chgData name="Emma DeVenny" userId="8c5ee214-291c-4063-a112-d4829bdd4d0d" providerId="ADAL" clId="{773863AC-6706-5B2E-9C2B-D2354A11DDE0}" dt="2025-09-15T14:56:58.157" v="1928" actId="27636"/>
          <ac:spMkLst>
            <pc:docMk/>
            <pc:sldMk cId="0" sldId="267"/>
            <ac:spMk id="194" creationId="{00000000-0000-0000-0000-000000000000}"/>
          </ac:spMkLst>
        </pc:spChg>
      </pc:sldChg>
      <pc:sldChg chg="add del">
        <pc:chgData name="Emma DeVenny" userId="8c5ee214-291c-4063-a112-d4829bdd4d0d" providerId="ADAL" clId="{773863AC-6706-5B2E-9C2B-D2354A11DDE0}" dt="2025-09-15T14:56:57.957" v="1922"/>
        <pc:sldMkLst>
          <pc:docMk/>
          <pc:sldMk cId="0" sldId="268"/>
        </pc:sldMkLst>
      </pc:sldChg>
      <pc:sldChg chg="add del">
        <pc:chgData name="Emma DeVenny" userId="8c5ee214-291c-4063-a112-d4829bdd4d0d" providerId="ADAL" clId="{773863AC-6706-5B2E-9C2B-D2354A11DDE0}" dt="2025-09-15T14:56:57.957" v="1922"/>
        <pc:sldMkLst>
          <pc:docMk/>
          <pc:sldMk cId="0" sldId="269"/>
        </pc:sldMkLst>
      </pc:sldChg>
      <pc:sldChg chg="add del">
        <pc:chgData name="Emma DeVenny" userId="8c5ee214-291c-4063-a112-d4829bdd4d0d" providerId="ADAL" clId="{773863AC-6706-5B2E-9C2B-D2354A11DDE0}" dt="2025-09-15T14:56:57.957" v="1922"/>
        <pc:sldMkLst>
          <pc:docMk/>
          <pc:sldMk cId="0" sldId="270"/>
        </pc:sldMkLst>
      </pc:sldChg>
      <pc:sldChg chg="add del">
        <pc:chgData name="Emma DeVenny" userId="8c5ee214-291c-4063-a112-d4829bdd4d0d" providerId="ADAL" clId="{773863AC-6706-5B2E-9C2B-D2354A11DDE0}" dt="2025-09-15T14:56:57.957" v="1922"/>
        <pc:sldMkLst>
          <pc:docMk/>
          <pc:sldMk cId="0" sldId="271"/>
        </pc:sldMkLst>
      </pc:sldChg>
      <pc:sldChg chg="modSp add del mod">
        <pc:chgData name="Emma DeVenny" userId="8c5ee214-291c-4063-a112-d4829bdd4d0d" providerId="ADAL" clId="{773863AC-6706-5B2E-9C2B-D2354A11DDE0}" dt="2025-09-15T14:56:58.051" v="1923" actId="27636"/>
        <pc:sldMkLst>
          <pc:docMk/>
          <pc:sldMk cId="0" sldId="272"/>
        </pc:sldMkLst>
        <pc:spChg chg="mod">
          <ac:chgData name="Emma DeVenny" userId="8c5ee214-291c-4063-a112-d4829bdd4d0d" providerId="ADAL" clId="{773863AC-6706-5B2E-9C2B-D2354A11DDE0}" dt="2025-09-15T14:56:58.051" v="1923" actId="27636"/>
          <ac:spMkLst>
            <pc:docMk/>
            <pc:sldMk cId="0" sldId="272"/>
            <ac:spMk id="233" creationId="{00000000-0000-0000-0000-000000000000}"/>
          </ac:spMkLst>
        </pc:spChg>
      </pc:sldChg>
      <pc:sldChg chg="add del">
        <pc:chgData name="Emma DeVenny" userId="8c5ee214-291c-4063-a112-d4829bdd4d0d" providerId="ADAL" clId="{773863AC-6706-5B2E-9C2B-D2354A11DDE0}" dt="2025-09-15T14:56:57.957" v="1922"/>
        <pc:sldMkLst>
          <pc:docMk/>
          <pc:sldMk cId="0" sldId="273"/>
        </pc:sldMkLst>
      </pc:sldChg>
      <pc:sldChg chg="add del">
        <pc:chgData name="Emma DeVenny" userId="8c5ee214-291c-4063-a112-d4829bdd4d0d" providerId="ADAL" clId="{773863AC-6706-5B2E-9C2B-D2354A11DDE0}" dt="2025-09-15T14:56:57.957" v="1922"/>
        <pc:sldMkLst>
          <pc:docMk/>
          <pc:sldMk cId="0" sldId="274"/>
        </pc:sldMkLst>
      </pc:sldChg>
      <pc:sldChg chg="modSp add del mod">
        <pc:chgData name="Emma DeVenny" userId="8c5ee214-291c-4063-a112-d4829bdd4d0d" providerId="ADAL" clId="{773863AC-6706-5B2E-9C2B-D2354A11DDE0}" dt="2025-09-15T14:56:57.957" v="1922"/>
        <pc:sldMkLst>
          <pc:docMk/>
          <pc:sldMk cId="0" sldId="275"/>
        </pc:sldMkLst>
        <pc:spChg chg="mod">
          <ac:chgData name="Emma DeVenny" userId="8c5ee214-291c-4063-a112-d4829bdd4d0d" providerId="ADAL" clId="{773863AC-6706-5B2E-9C2B-D2354A11DDE0}" dt="2025-09-15T14:56:57.892" v="1921"/>
          <ac:spMkLst>
            <pc:docMk/>
            <pc:sldMk cId="0" sldId="275"/>
            <ac:spMk id="252" creationId="{00000000-0000-0000-0000-000000000000}"/>
          </ac:spMkLst>
        </pc:spChg>
      </pc:sldChg>
      <pc:sldChg chg="add del">
        <pc:chgData name="Emma DeVenny" userId="8c5ee214-291c-4063-a112-d4829bdd4d0d" providerId="ADAL" clId="{773863AC-6706-5B2E-9C2B-D2354A11DDE0}" dt="2025-09-15T14:56:57.957" v="1922"/>
        <pc:sldMkLst>
          <pc:docMk/>
          <pc:sldMk cId="0" sldId="276"/>
        </pc:sldMkLst>
      </pc:sldChg>
      <pc:sldChg chg="modSp add del mod ord">
        <pc:chgData name="Emma DeVenny" userId="8c5ee214-291c-4063-a112-d4829bdd4d0d" providerId="ADAL" clId="{773863AC-6706-5B2E-9C2B-D2354A11DDE0}" dt="2025-09-15T12:34:41.801" v="999" actId="2696"/>
        <pc:sldMkLst>
          <pc:docMk/>
          <pc:sldMk cId="1004417693" sldId="276"/>
        </pc:sldMkLst>
        <pc:spChg chg="mod">
          <ac:chgData name="Emma DeVenny" userId="8c5ee214-291c-4063-a112-d4829bdd4d0d" providerId="ADAL" clId="{773863AC-6706-5B2E-9C2B-D2354A11DDE0}" dt="2025-09-15T12:27:17.126" v="997" actId="20577"/>
          <ac:spMkLst>
            <pc:docMk/>
            <pc:sldMk cId="1004417693" sldId="276"/>
            <ac:spMk id="2" creationId="{E823C88D-D88B-A218-9E46-62091AC73EC8}"/>
          </ac:spMkLst>
        </pc:spChg>
      </pc:sldChg>
      <pc:sldChg chg="modSp add mod">
        <pc:chgData name="Emma DeVenny" userId="8c5ee214-291c-4063-a112-d4829bdd4d0d" providerId="ADAL" clId="{773863AC-6706-5B2E-9C2B-D2354A11DDE0}" dt="2025-09-15T14:46:51.732" v="1903" actId="20577"/>
        <pc:sldMkLst>
          <pc:docMk/>
          <pc:sldMk cId="2680296507" sldId="278"/>
        </pc:sldMkLst>
        <pc:spChg chg="mod">
          <ac:chgData name="Emma DeVenny" userId="8c5ee214-291c-4063-a112-d4829bdd4d0d" providerId="ADAL" clId="{773863AC-6706-5B2E-9C2B-D2354A11DDE0}" dt="2025-09-15T14:46:51.732" v="1903" actId="20577"/>
          <ac:spMkLst>
            <pc:docMk/>
            <pc:sldMk cId="2680296507" sldId="278"/>
            <ac:spMk id="2" creationId="{82065E24-E90A-EEFF-2D23-92555E8ABADB}"/>
          </ac:spMkLst>
        </pc:spChg>
        <pc:spChg chg="mod">
          <ac:chgData name="Emma DeVenny" userId="8c5ee214-291c-4063-a112-d4829bdd4d0d" providerId="ADAL" clId="{773863AC-6706-5B2E-9C2B-D2354A11DDE0}" dt="2025-09-15T14:43:02.993" v="1728" actId="20577"/>
          <ac:spMkLst>
            <pc:docMk/>
            <pc:sldMk cId="2680296507" sldId="278"/>
            <ac:spMk id="3" creationId="{8B725F2B-61B0-A56F-8804-6316334FAC2E}"/>
          </ac:spMkLst>
        </pc:spChg>
      </pc:sldChg>
      <pc:sldChg chg="add del">
        <pc:chgData name="Emma DeVenny" userId="8c5ee214-291c-4063-a112-d4829bdd4d0d" providerId="ADAL" clId="{773863AC-6706-5B2E-9C2B-D2354A11DDE0}" dt="2025-09-15T14:56:57.957" v="1922"/>
        <pc:sldMkLst>
          <pc:docMk/>
          <pc:sldMk cId="0" sldId="279"/>
        </pc:sldMkLst>
      </pc:sldChg>
      <pc:sldChg chg="add del">
        <pc:chgData name="Emma DeVenny" userId="8c5ee214-291c-4063-a112-d4829bdd4d0d" providerId="ADAL" clId="{773863AC-6706-5B2E-9C2B-D2354A11DDE0}" dt="2025-09-15T12:43:46.545" v="1246" actId="2696"/>
        <pc:sldMkLst>
          <pc:docMk/>
          <pc:sldMk cId="1214777995" sldId="279"/>
        </pc:sldMkLst>
      </pc:sldChg>
      <pc:sldChg chg="add del">
        <pc:chgData name="Emma DeVenny" userId="8c5ee214-291c-4063-a112-d4829bdd4d0d" providerId="ADAL" clId="{773863AC-6706-5B2E-9C2B-D2354A11DDE0}" dt="2025-09-15T14:56:57.957" v="1922"/>
        <pc:sldMkLst>
          <pc:docMk/>
          <pc:sldMk cId="0" sldId="280"/>
        </pc:sldMkLst>
      </pc:sldChg>
      <pc:sldChg chg="add del">
        <pc:chgData name="Emma DeVenny" userId="8c5ee214-291c-4063-a112-d4829bdd4d0d" providerId="ADAL" clId="{773863AC-6706-5B2E-9C2B-D2354A11DDE0}" dt="2025-09-15T12:43:46.558" v="1248" actId="2696"/>
        <pc:sldMkLst>
          <pc:docMk/>
          <pc:sldMk cId="1659713228" sldId="280"/>
        </pc:sldMkLst>
      </pc:sldChg>
      <pc:sldChg chg="modSp mod">
        <pc:chgData name="Emma DeVenny" userId="8c5ee214-291c-4063-a112-d4829bdd4d0d" providerId="ADAL" clId="{773863AC-6706-5B2E-9C2B-D2354A11DDE0}" dt="2025-09-15T14:59:16.839" v="1931" actId="1076"/>
        <pc:sldMkLst>
          <pc:docMk/>
          <pc:sldMk cId="148540968" sldId="281"/>
        </pc:sldMkLst>
        <pc:picChg chg="mod">
          <ac:chgData name="Emma DeVenny" userId="8c5ee214-291c-4063-a112-d4829bdd4d0d" providerId="ADAL" clId="{773863AC-6706-5B2E-9C2B-D2354A11DDE0}" dt="2025-09-15T14:59:16.839" v="1931" actId="1076"/>
          <ac:picMkLst>
            <pc:docMk/>
            <pc:sldMk cId="148540968" sldId="281"/>
            <ac:picMk id="9" creationId="{4F675855-5C9D-6EE3-0646-D7915764A312}"/>
          </ac:picMkLst>
        </pc:picChg>
      </pc:sldChg>
      <pc:sldChg chg="add del">
        <pc:chgData name="Emma DeVenny" userId="8c5ee214-291c-4063-a112-d4829bdd4d0d" providerId="ADAL" clId="{773863AC-6706-5B2E-9C2B-D2354A11DDE0}" dt="2025-09-15T14:56:57.957" v="1922"/>
        <pc:sldMkLst>
          <pc:docMk/>
          <pc:sldMk cId="0" sldId="282"/>
        </pc:sldMkLst>
      </pc:sldChg>
      <pc:sldChg chg="add del">
        <pc:chgData name="Emma DeVenny" userId="8c5ee214-291c-4063-a112-d4829bdd4d0d" providerId="ADAL" clId="{773863AC-6706-5B2E-9C2B-D2354A11DDE0}" dt="2025-09-15T12:43:46.547" v="1247" actId="2696"/>
        <pc:sldMkLst>
          <pc:docMk/>
          <pc:sldMk cId="1598611453" sldId="282"/>
        </pc:sldMkLst>
      </pc:sldChg>
      <pc:sldChg chg="add del">
        <pc:chgData name="Emma DeVenny" userId="8c5ee214-291c-4063-a112-d4829bdd4d0d" providerId="ADAL" clId="{773863AC-6706-5B2E-9C2B-D2354A11DDE0}" dt="2025-09-15T14:56:57.957" v="1922"/>
        <pc:sldMkLst>
          <pc:docMk/>
          <pc:sldMk cId="0" sldId="283"/>
        </pc:sldMkLst>
      </pc:sldChg>
      <pc:sldChg chg="add del">
        <pc:chgData name="Emma DeVenny" userId="8c5ee214-291c-4063-a112-d4829bdd4d0d" providerId="ADAL" clId="{773863AC-6706-5B2E-9C2B-D2354A11DDE0}" dt="2025-09-15T14:56:57.957" v="1922"/>
        <pc:sldMkLst>
          <pc:docMk/>
          <pc:sldMk cId="0" sldId="284"/>
        </pc:sldMkLst>
      </pc:sldChg>
      <pc:sldChg chg="add del">
        <pc:chgData name="Emma DeVenny" userId="8c5ee214-291c-4063-a112-d4829bdd4d0d" providerId="ADAL" clId="{773863AC-6706-5B2E-9C2B-D2354A11DDE0}" dt="2025-09-15T14:56:57.957" v="1922"/>
        <pc:sldMkLst>
          <pc:docMk/>
          <pc:sldMk cId="0" sldId="286"/>
        </pc:sldMkLst>
      </pc:sldChg>
      <pc:sldChg chg="add del">
        <pc:chgData name="Emma DeVenny" userId="8c5ee214-291c-4063-a112-d4829bdd4d0d" providerId="ADAL" clId="{773863AC-6706-5B2E-9C2B-D2354A11DDE0}" dt="2025-09-15T14:56:57.957" v="1922"/>
        <pc:sldMkLst>
          <pc:docMk/>
          <pc:sldMk cId="0" sldId="287"/>
        </pc:sldMkLst>
      </pc:sldChg>
      <pc:sldChg chg="add del">
        <pc:chgData name="Emma DeVenny" userId="8c5ee214-291c-4063-a112-d4829bdd4d0d" providerId="ADAL" clId="{773863AC-6706-5B2E-9C2B-D2354A11DDE0}" dt="2025-09-15T14:56:57.957" v="1922"/>
        <pc:sldMkLst>
          <pc:docMk/>
          <pc:sldMk cId="0" sldId="288"/>
        </pc:sldMkLst>
      </pc:sldChg>
      <pc:sldChg chg="modSp add del mod">
        <pc:chgData name="Emma DeVenny" userId="8c5ee214-291c-4063-a112-d4829bdd4d0d" providerId="ADAL" clId="{773863AC-6706-5B2E-9C2B-D2354A11DDE0}" dt="2025-09-15T14:56:58.107" v="1924" actId="27636"/>
        <pc:sldMkLst>
          <pc:docMk/>
          <pc:sldMk cId="0" sldId="289"/>
        </pc:sldMkLst>
        <pc:spChg chg="mod">
          <ac:chgData name="Emma DeVenny" userId="8c5ee214-291c-4063-a112-d4829bdd4d0d" providerId="ADAL" clId="{773863AC-6706-5B2E-9C2B-D2354A11DDE0}" dt="2025-09-15T14:56:57.892" v="1921"/>
          <ac:spMkLst>
            <pc:docMk/>
            <pc:sldMk cId="0" sldId="289"/>
            <ac:spMk id="343" creationId="{00000000-0000-0000-0000-000000000000}"/>
          </ac:spMkLst>
        </pc:spChg>
        <pc:spChg chg="mod">
          <ac:chgData name="Emma DeVenny" userId="8c5ee214-291c-4063-a112-d4829bdd4d0d" providerId="ADAL" clId="{773863AC-6706-5B2E-9C2B-D2354A11DDE0}" dt="2025-09-15T14:56:58.107" v="1924" actId="27636"/>
          <ac:spMkLst>
            <pc:docMk/>
            <pc:sldMk cId="0" sldId="289"/>
            <ac:spMk id="344" creationId="{00000000-0000-0000-0000-000000000000}"/>
          </ac:spMkLst>
        </pc:spChg>
      </pc:sldChg>
      <pc:sldChg chg="modSp mod">
        <pc:chgData name="Emma DeVenny" userId="8c5ee214-291c-4063-a112-d4829bdd4d0d" providerId="ADAL" clId="{773863AC-6706-5B2E-9C2B-D2354A11DDE0}" dt="2025-09-14T18:05:21.450" v="56" actId="13926"/>
        <pc:sldMkLst>
          <pc:docMk/>
          <pc:sldMk cId="1776511076" sldId="290"/>
        </pc:sldMkLst>
        <pc:spChg chg="mod">
          <ac:chgData name="Emma DeVenny" userId="8c5ee214-291c-4063-a112-d4829bdd4d0d" providerId="ADAL" clId="{773863AC-6706-5B2E-9C2B-D2354A11DDE0}" dt="2025-09-14T18:05:21.450" v="56" actId="13926"/>
          <ac:spMkLst>
            <pc:docMk/>
            <pc:sldMk cId="1776511076" sldId="290"/>
            <ac:spMk id="10" creationId="{E5F75924-AF08-E097-587D-96ECE209921C}"/>
          </ac:spMkLst>
        </pc:spChg>
      </pc:sldChg>
      <pc:sldChg chg="add del">
        <pc:chgData name="Emma DeVenny" userId="8c5ee214-291c-4063-a112-d4829bdd4d0d" providerId="ADAL" clId="{773863AC-6706-5B2E-9C2B-D2354A11DDE0}" dt="2025-09-15T14:56:57.957" v="1922"/>
        <pc:sldMkLst>
          <pc:docMk/>
          <pc:sldMk cId="0" sldId="291"/>
        </pc:sldMkLst>
      </pc:sldChg>
      <pc:sldChg chg="add del">
        <pc:chgData name="Emma DeVenny" userId="8c5ee214-291c-4063-a112-d4829bdd4d0d" providerId="ADAL" clId="{773863AC-6706-5B2E-9C2B-D2354A11DDE0}" dt="2025-09-15T14:56:57.957" v="1922"/>
        <pc:sldMkLst>
          <pc:docMk/>
          <pc:sldMk cId="0" sldId="292"/>
        </pc:sldMkLst>
      </pc:sldChg>
      <pc:sldChg chg="modSp add del mod">
        <pc:chgData name="Emma DeVenny" userId="8c5ee214-291c-4063-a112-d4829bdd4d0d" providerId="ADAL" clId="{773863AC-6706-5B2E-9C2B-D2354A11DDE0}" dt="2025-09-15T14:56:58.121" v="1925" actId="27636"/>
        <pc:sldMkLst>
          <pc:docMk/>
          <pc:sldMk cId="0" sldId="293"/>
        </pc:sldMkLst>
        <pc:spChg chg="mod">
          <ac:chgData name="Emma DeVenny" userId="8c5ee214-291c-4063-a112-d4829bdd4d0d" providerId="ADAL" clId="{773863AC-6706-5B2E-9C2B-D2354A11DDE0}" dt="2025-09-15T14:56:58.121" v="1925" actId="27636"/>
          <ac:spMkLst>
            <pc:docMk/>
            <pc:sldMk cId="0" sldId="293"/>
            <ac:spMk id="372" creationId="{00000000-0000-0000-0000-000000000000}"/>
          </ac:spMkLst>
        </pc:spChg>
      </pc:sldChg>
      <pc:sldChg chg="del">
        <pc:chgData name="Emma DeVenny" userId="8c5ee214-291c-4063-a112-d4829bdd4d0d" providerId="ADAL" clId="{773863AC-6706-5B2E-9C2B-D2354A11DDE0}" dt="2025-09-15T01:03:17.220" v="606" actId="2696"/>
        <pc:sldMkLst>
          <pc:docMk/>
          <pc:sldMk cId="1768663467" sldId="294"/>
        </pc:sldMkLst>
      </pc:sldChg>
      <pc:sldChg chg="modSp mod">
        <pc:chgData name="Emma DeVenny" userId="8c5ee214-291c-4063-a112-d4829bdd4d0d" providerId="ADAL" clId="{773863AC-6706-5B2E-9C2B-D2354A11DDE0}" dt="2025-09-14T18:05:09.341" v="55" actId="20577"/>
        <pc:sldMkLst>
          <pc:docMk/>
          <pc:sldMk cId="3106362678" sldId="296"/>
        </pc:sldMkLst>
        <pc:spChg chg="mod">
          <ac:chgData name="Emma DeVenny" userId="8c5ee214-291c-4063-a112-d4829bdd4d0d" providerId="ADAL" clId="{773863AC-6706-5B2E-9C2B-D2354A11DDE0}" dt="2025-09-14T18:05:09.341" v="55" actId="20577"/>
          <ac:spMkLst>
            <pc:docMk/>
            <pc:sldMk cId="3106362678" sldId="296"/>
            <ac:spMk id="3" creationId="{ADF4691E-0239-12AA-DF0B-1C53B17B173B}"/>
          </ac:spMkLst>
        </pc:spChg>
      </pc:sldChg>
      <pc:sldChg chg="del">
        <pc:chgData name="Emma DeVenny" userId="8c5ee214-291c-4063-a112-d4829bdd4d0d" providerId="ADAL" clId="{773863AC-6706-5B2E-9C2B-D2354A11DDE0}" dt="2025-09-15T01:03:17.214" v="605" actId="2696"/>
        <pc:sldMkLst>
          <pc:docMk/>
          <pc:sldMk cId="3144610945" sldId="405"/>
        </pc:sldMkLst>
      </pc:sldChg>
      <pc:sldChg chg="modSp mod">
        <pc:chgData name="Emma DeVenny" userId="8c5ee214-291c-4063-a112-d4829bdd4d0d" providerId="ADAL" clId="{773863AC-6706-5B2E-9C2B-D2354A11DDE0}" dt="2025-09-15T00:52:32.481" v="603" actId="20577"/>
        <pc:sldMkLst>
          <pc:docMk/>
          <pc:sldMk cId="2325150242" sldId="412"/>
        </pc:sldMkLst>
        <pc:spChg chg="mod">
          <ac:chgData name="Emma DeVenny" userId="8c5ee214-291c-4063-a112-d4829bdd4d0d" providerId="ADAL" clId="{773863AC-6706-5B2E-9C2B-D2354A11DDE0}" dt="2025-09-15T00:52:32.481" v="603" actId="20577"/>
          <ac:spMkLst>
            <pc:docMk/>
            <pc:sldMk cId="2325150242" sldId="412"/>
            <ac:spMk id="4" creationId="{241FB24F-8306-0B1F-69CD-6BABCC894025}"/>
          </ac:spMkLst>
        </pc:spChg>
      </pc:sldChg>
      <pc:sldChg chg="modSp mod">
        <pc:chgData name="Emma DeVenny" userId="8c5ee214-291c-4063-a112-d4829bdd4d0d" providerId="ADAL" clId="{773863AC-6706-5B2E-9C2B-D2354A11DDE0}" dt="2025-09-15T12:22:17.667" v="882" actId="20577"/>
        <pc:sldMkLst>
          <pc:docMk/>
          <pc:sldMk cId="2605398763" sldId="413"/>
        </pc:sldMkLst>
        <pc:spChg chg="mod">
          <ac:chgData name="Emma DeVenny" userId="8c5ee214-291c-4063-a112-d4829bdd4d0d" providerId="ADAL" clId="{773863AC-6706-5B2E-9C2B-D2354A11DDE0}" dt="2025-09-15T12:22:17.667" v="882" actId="20577"/>
          <ac:spMkLst>
            <pc:docMk/>
            <pc:sldMk cId="2605398763" sldId="413"/>
            <ac:spMk id="3" creationId="{6480F4E5-8BDE-BE55-98BD-66D392E07D69}"/>
          </ac:spMkLst>
        </pc:spChg>
      </pc:sldChg>
      <pc:sldChg chg="del">
        <pc:chgData name="Emma DeVenny" userId="8c5ee214-291c-4063-a112-d4829bdd4d0d" providerId="ADAL" clId="{773863AC-6706-5B2E-9C2B-D2354A11DDE0}" dt="2025-09-15T01:03:17.222" v="607" actId="2696"/>
        <pc:sldMkLst>
          <pc:docMk/>
          <pc:sldMk cId="3820516559" sldId="414"/>
        </pc:sldMkLst>
      </pc:sldChg>
      <pc:sldChg chg="del">
        <pc:chgData name="Emma DeVenny" userId="8c5ee214-291c-4063-a112-d4829bdd4d0d" providerId="ADAL" clId="{773863AC-6706-5B2E-9C2B-D2354A11DDE0}" dt="2025-09-15T15:17:35.940" v="2411" actId="2696"/>
        <pc:sldMkLst>
          <pc:docMk/>
          <pc:sldMk cId="391890086" sldId="415"/>
        </pc:sldMkLst>
      </pc:sldChg>
      <pc:sldChg chg="add del">
        <pc:chgData name="Emma DeVenny" userId="8c5ee214-291c-4063-a112-d4829bdd4d0d" providerId="ADAL" clId="{773863AC-6706-5B2E-9C2B-D2354A11DDE0}" dt="2025-09-15T15:14:11.736" v="2260" actId="2696"/>
        <pc:sldMkLst>
          <pc:docMk/>
          <pc:sldMk cId="704548235" sldId="492"/>
        </pc:sldMkLst>
      </pc:sldChg>
      <pc:sldChg chg="addSp delSp modSp mod">
        <pc:chgData name="Emma DeVenny" userId="8c5ee214-291c-4063-a112-d4829bdd4d0d" providerId="ADAL" clId="{773863AC-6706-5B2E-9C2B-D2354A11DDE0}" dt="2025-09-15T15:57:46.899" v="2460" actId="18131"/>
        <pc:sldMkLst>
          <pc:docMk/>
          <pc:sldMk cId="1654354339" sldId="499"/>
        </pc:sldMkLst>
        <pc:spChg chg="mod">
          <ac:chgData name="Emma DeVenny" userId="8c5ee214-291c-4063-a112-d4829bdd4d0d" providerId="ADAL" clId="{773863AC-6706-5B2E-9C2B-D2354A11DDE0}" dt="2025-09-15T01:07:24.605" v="623" actId="1076"/>
          <ac:spMkLst>
            <pc:docMk/>
            <pc:sldMk cId="1654354339" sldId="499"/>
            <ac:spMk id="23" creationId="{AF49090A-C240-1497-C031-930F6F92F588}"/>
          </ac:spMkLst>
        </pc:spChg>
        <pc:picChg chg="add del mod">
          <ac:chgData name="Emma DeVenny" userId="8c5ee214-291c-4063-a112-d4829bdd4d0d" providerId="ADAL" clId="{773863AC-6706-5B2E-9C2B-D2354A11DDE0}" dt="2025-09-14T17:44:20.185" v="2" actId="478"/>
          <ac:picMkLst>
            <pc:docMk/>
            <pc:sldMk cId="1654354339" sldId="499"/>
            <ac:picMk id="2" creationId="{B34C7AB5-2E2D-9F0B-57A9-17FD23C86EC9}"/>
          </ac:picMkLst>
        </pc:picChg>
        <pc:picChg chg="add del mod">
          <ac:chgData name="Emma DeVenny" userId="8c5ee214-291c-4063-a112-d4829bdd4d0d" providerId="ADAL" clId="{773863AC-6706-5B2E-9C2B-D2354A11DDE0}" dt="2025-09-14T17:44:40.791" v="4" actId="478"/>
          <ac:picMkLst>
            <pc:docMk/>
            <pc:sldMk cId="1654354339" sldId="499"/>
            <ac:picMk id="3" creationId="{F79A510C-AD00-C646-9244-2F1E26EA7475}"/>
          </ac:picMkLst>
        </pc:picChg>
        <pc:picChg chg="mod modCrop">
          <ac:chgData name="Emma DeVenny" userId="8c5ee214-291c-4063-a112-d4829bdd4d0d" providerId="ADAL" clId="{773863AC-6706-5B2E-9C2B-D2354A11DDE0}" dt="2025-09-15T15:57:46.899" v="2460" actId="18131"/>
          <ac:picMkLst>
            <pc:docMk/>
            <pc:sldMk cId="1654354339" sldId="499"/>
            <ac:picMk id="22" creationId="{BBBC8F37-A54B-69F6-C233-BA5B3A1A73D4}"/>
          </ac:picMkLst>
        </pc:picChg>
      </pc:sldChg>
      <pc:sldChg chg="modSp mod">
        <pc:chgData name="Emma DeVenny" userId="8c5ee214-291c-4063-a112-d4829bdd4d0d" providerId="ADAL" clId="{773863AC-6706-5B2E-9C2B-D2354A11DDE0}" dt="2025-09-15T12:22:02.225" v="858" actId="20578"/>
        <pc:sldMkLst>
          <pc:docMk/>
          <pc:sldMk cId="1627738280" sldId="500"/>
        </pc:sldMkLst>
        <pc:spChg chg="mod">
          <ac:chgData name="Emma DeVenny" userId="8c5ee214-291c-4063-a112-d4829bdd4d0d" providerId="ADAL" clId="{773863AC-6706-5B2E-9C2B-D2354A11DDE0}" dt="2025-09-15T01:04:00.422" v="611" actId="20577"/>
          <ac:spMkLst>
            <pc:docMk/>
            <pc:sldMk cId="1627738280" sldId="500"/>
            <ac:spMk id="2" creationId="{5957C62B-4DBE-7A96-E773-B8286593A7BF}"/>
          </ac:spMkLst>
        </pc:spChg>
        <pc:spChg chg="mod">
          <ac:chgData name="Emma DeVenny" userId="8c5ee214-291c-4063-a112-d4829bdd4d0d" providerId="ADAL" clId="{773863AC-6706-5B2E-9C2B-D2354A11DDE0}" dt="2025-09-15T12:22:02.225" v="858" actId="20578"/>
          <ac:spMkLst>
            <pc:docMk/>
            <pc:sldMk cId="1627738280" sldId="500"/>
            <ac:spMk id="3" creationId="{400D9B11-FCC2-9F98-D326-12562FE9FD50}"/>
          </ac:spMkLst>
        </pc:spChg>
      </pc:sldChg>
      <pc:sldChg chg="modSp mod">
        <pc:chgData name="Emma DeVenny" userId="8c5ee214-291c-4063-a112-d4829bdd4d0d" providerId="ADAL" clId="{773863AC-6706-5B2E-9C2B-D2354A11DDE0}" dt="2025-09-15T15:14:35.081" v="2261" actId="20577"/>
        <pc:sldMkLst>
          <pc:docMk/>
          <pc:sldMk cId="322358723" sldId="501"/>
        </pc:sldMkLst>
        <pc:spChg chg="mod">
          <ac:chgData name="Emma DeVenny" userId="8c5ee214-291c-4063-a112-d4829bdd4d0d" providerId="ADAL" clId="{773863AC-6706-5B2E-9C2B-D2354A11DDE0}" dt="2025-09-15T15:14:35.081" v="2261" actId="20577"/>
          <ac:spMkLst>
            <pc:docMk/>
            <pc:sldMk cId="322358723" sldId="501"/>
            <ac:spMk id="11" creationId="{89E5EA69-11C8-A239-B537-72CDB489E5A2}"/>
          </ac:spMkLst>
        </pc:spChg>
      </pc:sldChg>
      <pc:sldChg chg="addSp delSp modSp new mod ord modClrScheme chgLayout">
        <pc:chgData name="Emma DeVenny" userId="8c5ee214-291c-4063-a112-d4829bdd4d0d" providerId="ADAL" clId="{773863AC-6706-5B2E-9C2B-D2354A11DDE0}" dt="2025-09-15T15:17:28.944" v="2410"/>
        <pc:sldMkLst>
          <pc:docMk/>
          <pc:sldMk cId="2540386192" sldId="502"/>
        </pc:sldMkLst>
        <pc:spChg chg="mod ord">
          <ac:chgData name="Emma DeVenny" userId="8c5ee214-291c-4063-a112-d4829bdd4d0d" providerId="ADAL" clId="{773863AC-6706-5B2E-9C2B-D2354A11DDE0}" dt="2025-09-14T18:44:24.572" v="58" actId="700"/>
          <ac:spMkLst>
            <pc:docMk/>
            <pc:sldMk cId="2540386192" sldId="502"/>
            <ac:spMk id="2" creationId="{2A28805C-7C06-6A82-A4AB-4E0091BC8688}"/>
          </ac:spMkLst>
        </pc:spChg>
        <pc:spChg chg="add mod ord">
          <ac:chgData name="Emma DeVenny" userId="8c5ee214-291c-4063-a112-d4829bdd4d0d" providerId="ADAL" clId="{773863AC-6706-5B2E-9C2B-D2354A11DDE0}" dt="2025-09-15T00:43:44.196" v="155" actId="20577"/>
          <ac:spMkLst>
            <pc:docMk/>
            <pc:sldMk cId="2540386192" sldId="502"/>
            <ac:spMk id="3" creationId="{F6FE3D18-9D80-9539-029A-3CA24524E245}"/>
          </ac:spMkLst>
        </pc:spChg>
        <pc:spChg chg="add del mod ord">
          <ac:chgData name="Emma DeVenny" userId="8c5ee214-291c-4063-a112-d4829bdd4d0d" providerId="ADAL" clId="{773863AC-6706-5B2E-9C2B-D2354A11DDE0}" dt="2025-09-14T18:44:40.225" v="131" actId="478"/>
          <ac:spMkLst>
            <pc:docMk/>
            <pc:sldMk cId="2540386192" sldId="502"/>
            <ac:spMk id="4" creationId="{DC7127F1-0C81-9FAF-DFE7-DAF18AFD52DC}"/>
          </ac:spMkLst>
        </pc:spChg>
        <pc:spChg chg="add mod">
          <ac:chgData name="Emma DeVenny" userId="8c5ee214-291c-4063-a112-d4829bdd4d0d" providerId="ADAL" clId="{773863AC-6706-5B2E-9C2B-D2354A11DDE0}" dt="2025-09-15T15:17:26.396" v="2408" actId="1036"/>
          <ac:spMkLst>
            <pc:docMk/>
            <pc:sldMk cId="2540386192" sldId="502"/>
            <ac:spMk id="9" creationId="{E2A2CF5B-FDD7-5A4A-488C-781FC180BE80}"/>
          </ac:spMkLst>
        </pc:spChg>
        <pc:spChg chg="add del mod">
          <ac:chgData name="Emma DeVenny" userId="8c5ee214-291c-4063-a112-d4829bdd4d0d" providerId="ADAL" clId="{773863AC-6706-5B2E-9C2B-D2354A11DDE0}" dt="2025-09-15T15:17:28.944" v="2410"/>
          <ac:spMkLst>
            <pc:docMk/>
            <pc:sldMk cId="2540386192" sldId="502"/>
            <ac:spMk id="16" creationId="{E4918087-9003-62D8-9C3F-0C62072062A7}"/>
          </ac:spMkLst>
        </pc:spChg>
        <pc:picChg chg="add mod">
          <ac:chgData name="Emma DeVenny" userId="8c5ee214-291c-4063-a112-d4829bdd4d0d" providerId="ADAL" clId="{773863AC-6706-5B2E-9C2B-D2354A11DDE0}" dt="2025-09-14T18:45:39.748" v="140" actId="207"/>
          <ac:picMkLst>
            <pc:docMk/>
            <pc:sldMk cId="2540386192" sldId="502"/>
            <ac:picMk id="6" creationId="{46D6E19B-514F-29BB-EE54-66B60A86841D}"/>
          </ac:picMkLst>
        </pc:picChg>
        <pc:picChg chg="add mod">
          <ac:chgData name="Emma DeVenny" userId="8c5ee214-291c-4063-a112-d4829bdd4d0d" providerId="ADAL" clId="{773863AC-6706-5B2E-9C2B-D2354A11DDE0}" dt="2025-09-14T18:45:31.777" v="139" actId="207"/>
          <ac:picMkLst>
            <pc:docMk/>
            <pc:sldMk cId="2540386192" sldId="502"/>
            <ac:picMk id="8" creationId="{C5A24AE3-4EC1-0810-9F54-B9705227281F}"/>
          </ac:picMkLst>
        </pc:picChg>
        <pc:picChg chg="add del mod">
          <ac:chgData name="Emma DeVenny" userId="8c5ee214-291c-4063-a112-d4829bdd4d0d" providerId="ADAL" clId="{773863AC-6706-5B2E-9C2B-D2354A11DDE0}" dt="2025-09-15T15:17:16.883" v="2400" actId="14100"/>
          <ac:picMkLst>
            <pc:docMk/>
            <pc:sldMk cId="2540386192" sldId="502"/>
            <ac:picMk id="11" creationId="{0988AEFA-630D-2EB9-0D54-DBD1BFC589E8}"/>
          </ac:picMkLst>
        </pc:picChg>
        <pc:picChg chg="add del mod">
          <ac:chgData name="Emma DeVenny" userId="8c5ee214-291c-4063-a112-d4829bdd4d0d" providerId="ADAL" clId="{773863AC-6706-5B2E-9C2B-D2354A11DDE0}" dt="2025-09-15T01:36:39.138" v="643" actId="478"/>
          <ac:picMkLst>
            <pc:docMk/>
            <pc:sldMk cId="2540386192" sldId="502"/>
            <ac:picMk id="13" creationId="{1EA57A66-4E56-F899-2296-27FA6A985B21}"/>
          </ac:picMkLst>
        </pc:picChg>
        <pc:picChg chg="add mod">
          <ac:chgData name="Emma DeVenny" userId="8c5ee214-291c-4063-a112-d4829bdd4d0d" providerId="ADAL" clId="{773863AC-6706-5B2E-9C2B-D2354A11DDE0}" dt="2025-09-15T15:17:22.139" v="2402" actId="1076"/>
          <ac:picMkLst>
            <pc:docMk/>
            <pc:sldMk cId="2540386192" sldId="502"/>
            <ac:picMk id="15" creationId="{91EB3C92-CAC2-B972-52E7-4C1C2A6FD3A1}"/>
          </ac:picMkLst>
        </pc:picChg>
      </pc:sldChg>
      <pc:sldChg chg="modSp add mod">
        <pc:chgData name="Emma DeVenny" userId="8c5ee214-291c-4063-a112-d4829bdd4d0d" providerId="ADAL" clId="{773863AC-6706-5B2E-9C2B-D2354A11DDE0}" dt="2025-09-15T15:12:02.159" v="2245" actId="20577"/>
        <pc:sldMkLst>
          <pc:docMk/>
          <pc:sldMk cId="7025862" sldId="503"/>
        </pc:sldMkLst>
        <pc:spChg chg="mod">
          <ac:chgData name="Emma DeVenny" userId="8c5ee214-291c-4063-a112-d4829bdd4d0d" providerId="ADAL" clId="{773863AC-6706-5B2E-9C2B-D2354A11DDE0}" dt="2025-09-15T15:11:34.448" v="2199" actId="20577"/>
          <ac:spMkLst>
            <pc:docMk/>
            <pc:sldMk cId="7025862" sldId="503"/>
            <ac:spMk id="2" creationId="{BC9A01FE-342F-F378-7132-54537F08DADF}"/>
          </ac:spMkLst>
        </pc:spChg>
        <pc:spChg chg="mod">
          <ac:chgData name="Emma DeVenny" userId="8c5ee214-291c-4063-a112-d4829bdd4d0d" providerId="ADAL" clId="{773863AC-6706-5B2E-9C2B-D2354A11DDE0}" dt="2025-09-15T15:12:02.159" v="2245" actId="20577"/>
          <ac:spMkLst>
            <pc:docMk/>
            <pc:sldMk cId="7025862" sldId="503"/>
            <ac:spMk id="3" creationId="{1C48AE10-4A6F-8B02-2CBA-0FAADEBD0E68}"/>
          </ac:spMkLst>
        </pc:spChg>
        <pc:spChg chg="mod">
          <ac:chgData name="Emma DeVenny" userId="8c5ee214-291c-4063-a112-d4829bdd4d0d" providerId="ADAL" clId="{773863AC-6706-5B2E-9C2B-D2354A11DDE0}" dt="2025-09-15T15:06:15.280" v="1986" actId="113"/>
          <ac:spMkLst>
            <pc:docMk/>
            <pc:sldMk cId="7025862" sldId="503"/>
            <ac:spMk id="5" creationId="{90901C23-659A-2080-0544-C6EC1A657E13}"/>
          </ac:spMkLst>
        </pc:spChg>
      </pc:sldChg>
      <pc:sldChg chg="modSp add mod">
        <pc:chgData name="Emma DeVenny" userId="8c5ee214-291c-4063-a112-d4829bdd4d0d" providerId="ADAL" clId="{773863AC-6706-5B2E-9C2B-D2354A11DDE0}" dt="2025-09-15T12:34:57.490" v="1004" actId="1076"/>
        <pc:sldMkLst>
          <pc:docMk/>
          <pc:sldMk cId="0" sldId="504"/>
        </pc:sldMkLst>
        <pc:spChg chg="mod">
          <ac:chgData name="Emma DeVenny" userId="8c5ee214-291c-4063-a112-d4829bdd4d0d" providerId="ADAL" clId="{773863AC-6706-5B2E-9C2B-D2354A11DDE0}" dt="2025-09-15T12:34:50.317" v="1001" actId="404"/>
          <ac:spMkLst>
            <pc:docMk/>
            <pc:sldMk cId="0" sldId="504"/>
            <ac:spMk id="5" creationId="{D878973C-7876-8E7B-4A42-3E1A177FDD51}"/>
          </ac:spMkLst>
        </pc:spChg>
        <pc:picChg chg="mod">
          <ac:chgData name="Emma DeVenny" userId="8c5ee214-291c-4063-a112-d4829bdd4d0d" providerId="ADAL" clId="{773863AC-6706-5B2E-9C2B-D2354A11DDE0}" dt="2025-09-15T12:34:57.490" v="1004" actId="1076"/>
          <ac:picMkLst>
            <pc:docMk/>
            <pc:sldMk cId="0" sldId="504"/>
            <ac:picMk id="157" creationId="{00000000-0000-0000-0000-000000000000}"/>
          </ac:picMkLst>
        </pc:picChg>
      </pc:sldChg>
      <pc:sldChg chg="add del">
        <pc:chgData name="Emma DeVenny" userId="8c5ee214-291c-4063-a112-d4829bdd4d0d" providerId="ADAL" clId="{773863AC-6706-5B2E-9C2B-D2354A11DDE0}" dt="2025-09-15T12:43:46.568" v="1249" actId="2696"/>
        <pc:sldMkLst>
          <pc:docMk/>
          <pc:sldMk cId="4266247710" sldId="505"/>
        </pc:sldMkLst>
      </pc:sldChg>
      <pc:sldChg chg="new del">
        <pc:chgData name="Emma DeVenny" userId="8c5ee214-291c-4063-a112-d4829bdd4d0d" providerId="ADAL" clId="{773863AC-6706-5B2E-9C2B-D2354A11DDE0}" dt="2025-09-15T12:34:44.752" v="1000" actId="2696"/>
        <pc:sldMkLst>
          <pc:docMk/>
          <pc:sldMk cId="3590694797" sldId="506"/>
        </pc:sldMkLst>
      </pc:sldChg>
      <pc:sldChg chg="addSp delSp modSp add mod">
        <pc:chgData name="Emma DeVenny" userId="8c5ee214-291c-4063-a112-d4829bdd4d0d" providerId="ADAL" clId="{773863AC-6706-5B2E-9C2B-D2354A11DDE0}" dt="2025-09-15T12:24:57.596" v="977" actId="255"/>
        <pc:sldMkLst>
          <pc:docMk/>
          <pc:sldMk cId="1275384601" sldId="507"/>
        </pc:sldMkLst>
        <pc:spChg chg="mod">
          <ac:chgData name="Emma DeVenny" userId="8c5ee214-291c-4063-a112-d4829bdd4d0d" providerId="ADAL" clId="{773863AC-6706-5B2E-9C2B-D2354A11DDE0}" dt="2025-09-15T12:24:57.596" v="977" actId="255"/>
          <ac:spMkLst>
            <pc:docMk/>
            <pc:sldMk cId="1275384601" sldId="507"/>
            <ac:spMk id="2" creationId="{2FF90FEC-0CCB-3783-BDEE-89CBFA87C58A}"/>
          </ac:spMkLst>
        </pc:spChg>
        <pc:spChg chg="add del mod">
          <ac:chgData name="Emma DeVenny" userId="8c5ee214-291c-4063-a112-d4829bdd4d0d" providerId="ADAL" clId="{773863AC-6706-5B2E-9C2B-D2354A11DDE0}" dt="2025-09-15T12:23:05.617" v="917" actId="478"/>
          <ac:spMkLst>
            <pc:docMk/>
            <pc:sldMk cId="1275384601" sldId="507"/>
            <ac:spMk id="4" creationId="{7D799705-42BD-AAEE-6200-F9F5372CE77D}"/>
          </ac:spMkLst>
        </pc:spChg>
        <pc:spChg chg="del">
          <ac:chgData name="Emma DeVenny" userId="8c5ee214-291c-4063-a112-d4829bdd4d0d" providerId="ADAL" clId="{773863AC-6706-5B2E-9C2B-D2354A11DDE0}" dt="2025-09-15T12:23:02.335" v="916" actId="478"/>
          <ac:spMkLst>
            <pc:docMk/>
            <pc:sldMk cId="1275384601" sldId="507"/>
            <ac:spMk id="7" creationId="{248C1C5B-DA29-3430-17D8-C01BEA7AD610}"/>
          </ac:spMkLst>
        </pc:spChg>
        <pc:picChg chg="mod">
          <ac:chgData name="Emma DeVenny" userId="8c5ee214-291c-4063-a112-d4829bdd4d0d" providerId="ADAL" clId="{773863AC-6706-5B2E-9C2B-D2354A11DDE0}" dt="2025-09-15T12:24:29.035" v="966" actId="1036"/>
          <ac:picMkLst>
            <pc:docMk/>
            <pc:sldMk cId="1275384601" sldId="507"/>
            <ac:picMk id="13" creationId="{FBEBCAC4-725E-D07D-13BD-2729834ECC35}"/>
          </ac:picMkLst>
        </pc:picChg>
        <pc:picChg chg="mod">
          <ac:chgData name="Emma DeVenny" userId="8c5ee214-291c-4063-a112-d4829bdd4d0d" providerId="ADAL" clId="{773863AC-6706-5B2E-9C2B-D2354A11DDE0}" dt="2025-09-15T12:24:29.035" v="966" actId="1036"/>
          <ac:picMkLst>
            <pc:docMk/>
            <pc:sldMk cId="1275384601" sldId="507"/>
            <ac:picMk id="14" creationId="{54E6D9A3-11B2-F1C5-B20B-E271930575B3}"/>
          </ac:picMkLst>
        </pc:picChg>
        <pc:picChg chg="mod">
          <ac:chgData name="Emma DeVenny" userId="8c5ee214-291c-4063-a112-d4829bdd4d0d" providerId="ADAL" clId="{773863AC-6706-5B2E-9C2B-D2354A11DDE0}" dt="2025-09-15T12:24:29.035" v="966" actId="1036"/>
          <ac:picMkLst>
            <pc:docMk/>
            <pc:sldMk cId="1275384601" sldId="507"/>
            <ac:picMk id="15" creationId="{17AC1584-D21A-B4BE-386E-E11662E824F3}"/>
          </ac:picMkLst>
        </pc:picChg>
      </pc:sldChg>
      <pc:sldChg chg="addSp modSp new mod">
        <pc:chgData name="Emma DeVenny" userId="8c5ee214-291c-4063-a112-d4829bdd4d0d" providerId="ADAL" clId="{773863AC-6706-5B2E-9C2B-D2354A11DDE0}" dt="2025-09-15T12:41:56.968" v="1133" actId="1076"/>
        <pc:sldMkLst>
          <pc:docMk/>
          <pc:sldMk cId="1267095271" sldId="508"/>
        </pc:sldMkLst>
        <pc:spChg chg="mod">
          <ac:chgData name="Emma DeVenny" userId="8c5ee214-291c-4063-a112-d4829bdd4d0d" providerId="ADAL" clId="{773863AC-6706-5B2E-9C2B-D2354A11DDE0}" dt="2025-09-15T12:39:59.671" v="1044" actId="20577"/>
          <ac:spMkLst>
            <pc:docMk/>
            <pc:sldMk cId="1267095271" sldId="508"/>
            <ac:spMk id="2" creationId="{DA990421-2E39-C8EB-5A8A-A97599E9275C}"/>
          </ac:spMkLst>
        </pc:spChg>
        <pc:spChg chg="mod">
          <ac:chgData name="Emma DeVenny" userId="8c5ee214-291c-4063-a112-d4829bdd4d0d" providerId="ADAL" clId="{773863AC-6706-5B2E-9C2B-D2354A11DDE0}" dt="2025-09-15T12:41:25.321" v="1081" actId="20577"/>
          <ac:spMkLst>
            <pc:docMk/>
            <pc:sldMk cId="1267095271" sldId="508"/>
            <ac:spMk id="3" creationId="{AE2ABE03-FBB0-9453-6658-2F1498E12DCD}"/>
          </ac:spMkLst>
        </pc:spChg>
        <pc:spChg chg="add mod">
          <ac:chgData name="Emma DeVenny" userId="8c5ee214-291c-4063-a112-d4829bdd4d0d" providerId="ADAL" clId="{773863AC-6706-5B2E-9C2B-D2354A11DDE0}" dt="2025-09-15T12:41:56.968" v="1133" actId="1076"/>
          <ac:spMkLst>
            <pc:docMk/>
            <pc:sldMk cId="1267095271" sldId="508"/>
            <ac:spMk id="5" creationId="{443741A1-2556-F3BC-3C5A-5FFE5B94F89D}"/>
          </ac:spMkLst>
        </pc:spChg>
      </pc:sldChg>
      <pc:sldChg chg="addSp delSp modSp new mod">
        <pc:chgData name="Emma DeVenny" userId="8c5ee214-291c-4063-a112-d4829bdd4d0d" providerId="ADAL" clId="{773863AC-6706-5B2E-9C2B-D2354A11DDE0}" dt="2025-09-15T15:06:48.546" v="1994" actId="1076"/>
        <pc:sldMkLst>
          <pc:docMk/>
          <pc:sldMk cId="2191909932" sldId="509"/>
        </pc:sldMkLst>
        <pc:spChg chg="add del mod">
          <ac:chgData name="Emma DeVenny" userId="8c5ee214-291c-4063-a112-d4829bdd4d0d" providerId="ADAL" clId="{773863AC-6706-5B2E-9C2B-D2354A11DDE0}" dt="2025-09-15T15:06:48.546" v="1994" actId="1076"/>
          <ac:spMkLst>
            <pc:docMk/>
            <pc:sldMk cId="2191909932" sldId="509"/>
            <ac:spMk id="2" creationId="{C3F1A1F7-F99D-9C60-555C-770E9C4764B9}"/>
          </ac:spMkLst>
        </pc:spChg>
        <pc:spChg chg="add del">
          <ac:chgData name="Emma DeVenny" userId="8c5ee214-291c-4063-a112-d4829bdd4d0d" providerId="ADAL" clId="{773863AC-6706-5B2E-9C2B-D2354A11DDE0}" dt="2025-09-15T12:45:05.404" v="1296" actId="478"/>
          <ac:spMkLst>
            <pc:docMk/>
            <pc:sldMk cId="2191909932" sldId="509"/>
            <ac:spMk id="3" creationId="{CD98DA6F-CB44-EDFA-B43A-5D3A3C91DBE1}"/>
          </ac:spMkLst>
        </pc:spChg>
        <pc:spChg chg="add mod">
          <ac:chgData name="Emma DeVenny" userId="8c5ee214-291c-4063-a112-d4829bdd4d0d" providerId="ADAL" clId="{773863AC-6706-5B2E-9C2B-D2354A11DDE0}" dt="2025-09-15T12:46:46.482" v="1346" actId="2711"/>
          <ac:spMkLst>
            <pc:docMk/>
            <pc:sldMk cId="2191909932" sldId="509"/>
            <ac:spMk id="7" creationId="{C8D3A9AA-4A22-5313-97A7-482FCC8C6954}"/>
          </ac:spMkLst>
        </pc:spChg>
        <pc:picChg chg="add mod">
          <ac:chgData name="Emma DeVenny" userId="8c5ee214-291c-4063-a112-d4829bdd4d0d" providerId="ADAL" clId="{773863AC-6706-5B2E-9C2B-D2354A11DDE0}" dt="2025-09-15T12:46:39.041" v="1345" actId="207"/>
          <ac:picMkLst>
            <pc:docMk/>
            <pc:sldMk cId="2191909932" sldId="509"/>
            <ac:picMk id="6" creationId="{3E217F5E-3A81-315F-DF0E-5A1B01D0A58A}"/>
          </ac:picMkLst>
        </pc:picChg>
      </pc:sldChg>
      <pc:sldChg chg="modSp add mod ord">
        <pc:chgData name="Emma DeVenny" userId="8c5ee214-291c-4063-a112-d4829bdd4d0d" providerId="ADAL" clId="{773863AC-6706-5B2E-9C2B-D2354A11DDE0}" dt="2025-09-15T14:43:58.908" v="1781" actId="1037"/>
        <pc:sldMkLst>
          <pc:docMk/>
          <pc:sldMk cId="3839161003" sldId="510"/>
        </pc:sldMkLst>
        <pc:spChg chg="mod">
          <ac:chgData name="Emma DeVenny" userId="8c5ee214-291c-4063-a112-d4829bdd4d0d" providerId="ADAL" clId="{773863AC-6706-5B2E-9C2B-D2354A11DDE0}" dt="2025-09-15T14:43:58.908" v="1781" actId="1037"/>
          <ac:spMkLst>
            <pc:docMk/>
            <pc:sldMk cId="3839161003" sldId="510"/>
            <ac:spMk id="2" creationId="{58A3F700-0562-3429-18FF-923C12B27466}"/>
          </ac:spMkLst>
        </pc:spChg>
        <pc:picChg chg="mod">
          <ac:chgData name="Emma DeVenny" userId="8c5ee214-291c-4063-a112-d4829bdd4d0d" providerId="ADAL" clId="{773863AC-6706-5B2E-9C2B-D2354A11DDE0}" dt="2025-09-15T12:47:29.662" v="1390" actId="207"/>
          <ac:picMkLst>
            <pc:docMk/>
            <pc:sldMk cId="3839161003" sldId="510"/>
            <ac:picMk id="6" creationId="{8A86388C-E42A-BDA8-4036-C88CF2981C97}"/>
          </ac:picMkLst>
        </pc:picChg>
      </pc:sldChg>
      <pc:sldChg chg="add ord">
        <pc:chgData name="Emma DeVenny" userId="8c5ee214-291c-4063-a112-d4829bdd4d0d" providerId="ADAL" clId="{773863AC-6706-5B2E-9C2B-D2354A11DDE0}" dt="2025-09-15T15:17:42.212" v="2412" actId="20578"/>
        <pc:sldMkLst>
          <pc:docMk/>
          <pc:sldMk cId="3587567827" sldId="511"/>
        </pc:sldMkLst>
      </pc:sldChg>
      <pc:sldChg chg="add del">
        <pc:chgData name="Emma DeVenny" userId="8c5ee214-291c-4063-a112-d4829bdd4d0d" providerId="ADAL" clId="{773863AC-6706-5B2E-9C2B-D2354A11DDE0}" dt="2025-09-15T14:56:57.957" v="1922"/>
        <pc:sldMkLst>
          <pc:docMk/>
          <pc:sldMk cId="0" sldId="512"/>
        </pc:sldMkLst>
      </pc:sldChg>
      <pc:sldChg chg="modSp add del mod">
        <pc:chgData name="Emma DeVenny" userId="8c5ee214-291c-4063-a112-d4829bdd4d0d" providerId="ADAL" clId="{773863AC-6706-5B2E-9C2B-D2354A11DDE0}" dt="2025-09-15T14:56:57.957" v="1922"/>
        <pc:sldMkLst>
          <pc:docMk/>
          <pc:sldMk cId="0" sldId="513"/>
        </pc:sldMkLst>
        <pc:spChg chg="mod">
          <ac:chgData name="Emma DeVenny" userId="8c5ee214-291c-4063-a112-d4829bdd4d0d" providerId="ADAL" clId="{773863AC-6706-5B2E-9C2B-D2354A11DDE0}" dt="2025-09-15T14:56:57.892" v="1921"/>
          <ac:spMkLst>
            <pc:docMk/>
            <pc:sldMk cId="0" sldId="513"/>
            <ac:spMk id="143" creationId="{00000000-0000-0000-0000-000000000000}"/>
          </ac:spMkLst>
        </pc:spChg>
      </pc:sldChg>
      <pc:sldChg chg="modSp add del mod">
        <pc:chgData name="Emma DeVenny" userId="8c5ee214-291c-4063-a112-d4829bdd4d0d" providerId="ADAL" clId="{773863AC-6706-5B2E-9C2B-D2354A11DDE0}" dt="2025-09-15T14:56:58.145" v="1927" actId="27636"/>
        <pc:sldMkLst>
          <pc:docMk/>
          <pc:sldMk cId="0" sldId="514"/>
        </pc:sldMkLst>
        <pc:spChg chg="mod">
          <ac:chgData name="Emma DeVenny" userId="8c5ee214-291c-4063-a112-d4829bdd4d0d" providerId="ADAL" clId="{773863AC-6706-5B2E-9C2B-D2354A11DDE0}" dt="2025-09-15T14:56:58.145" v="1927" actId="27636"/>
          <ac:spMkLst>
            <pc:docMk/>
            <pc:sldMk cId="0" sldId="514"/>
            <ac:spMk id="150" creationId="{00000000-0000-0000-0000-000000000000}"/>
          </ac:spMkLst>
        </pc:spChg>
      </pc:sldChg>
      <pc:sldChg chg="add del">
        <pc:chgData name="Emma DeVenny" userId="8c5ee214-291c-4063-a112-d4829bdd4d0d" providerId="ADAL" clId="{773863AC-6706-5B2E-9C2B-D2354A11DDE0}" dt="2025-09-15T14:56:57.957" v="1922"/>
        <pc:sldMkLst>
          <pc:docMk/>
          <pc:sldMk cId="0" sldId="515"/>
        </pc:sldMkLst>
      </pc:sldChg>
      <pc:sldChg chg="add del">
        <pc:chgData name="Emma DeVenny" userId="8c5ee214-291c-4063-a112-d4829bdd4d0d" providerId="ADAL" clId="{773863AC-6706-5B2E-9C2B-D2354A11DDE0}" dt="2025-09-15T14:56:57.957" v="1922"/>
        <pc:sldMkLst>
          <pc:docMk/>
          <pc:sldMk cId="0" sldId="516"/>
        </pc:sldMkLst>
      </pc:sldChg>
      <pc:sldChg chg="add del">
        <pc:chgData name="Emma DeVenny" userId="8c5ee214-291c-4063-a112-d4829bdd4d0d" providerId="ADAL" clId="{773863AC-6706-5B2E-9C2B-D2354A11DDE0}" dt="2025-09-15T14:56:57.957" v="1922"/>
        <pc:sldMkLst>
          <pc:docMk/>
          <pc:sldMk cId="0" sldId="517"/>
        </pc:sldMkLst>
      </pc:sldChg>
      <pc:sldChg chg="add del">
        <pc:chgData name="Emma DeVenny" userId="8c5ee214-291c-4063-a112-d4829bdd4d0d" providerId="ADAL" clId="{773863AC-6706-5B2E-9C2B-D2354A11DDE0}" dt="2025-09-15T14:56:57.957" v="1922"/>
        <pc:sldMkLst>
          <pc:docMk/>
          <pc:sldMk cId="0" sldId="518"/>
        </pc:sldMkLst>
      </pc:sldChg>
      <pc:sldChg chg="add del">
        <pc:chgData name="Emma DeVenny" userId="8c5ee214-291c-4063-a112-d4829bdd4d0d" providerId="ADAL" clId="{773863AC-6706-5B2E-9C2B-D2354A11DDE0}" dt="2025-09-15T14:56:57.957" v="1922"/>
        <pc:sldMkLst>
          <pc:docMk/>
          <pc:sldMk cId="0" sldId="519"/>
        </pc:sldMkLst>
      </pc:sldChg>
      <pc:sldChg chg="add del">
        <pc:chgData name="Emma DeVenny" userId="8c5ee214-291c-4063-a112-d4829bdd4d0d" providerId="ADAL" clId="{773863AC-6706-5B2E-9C2B-D2354A11DDE0}" dt="2025-09-15T14:56:57.957" v="1922"/>
        <pc:sldMkLst>
          <pc:docMk/>
          <pc:sldMk cId="0" sldId="520"/>
        </pc:sldMkLst>
      </pc:sldChg>
      <pc:sldChg chg="add del">
        <pc:chgData name="Emma DeVenny" userId="8c5ee214-291c-4063-a112-d4829bdd4d0d" providerId="ADAL" clId="{773863AC-6706-5B2E-9C2B-D2354A11DDE0}" dt="2025-09-15T14:56:57.957" v="1922"/>
        <pc:sldMkLst>
          <pc:docMk/>
          <pc:sldMk cId="0" sldId="521"/>
        </pc:sldMkLst>
      </pc:sldChg>
      <pc:sldChg chg="add del">
        <pc:chgData name="Emma DeVenny" userId="8c5ee214-291c-4063-a112-d4829bdd4d0d" providerId="ADAL" clId="{773863AC-6706-5B2E-9C2B-D2354A11DDE0}" dt="2025-09-15T14:56:57.957" v="1922"/>
        <pc:sldMkLst>
          <pc:docMk/>
          <pc:sldMk cId="0" sldId="522"/>
        </pc:sldMkLst>
      </pc:sldChg>
    </pc:docChg>
  </pc:docChgLst>
  <pc:docChgLst>
    <pc:chgData name="Emma DeVenny" userId="8c5ee214-291c-4063-a112-d4829bdd4d0d" providerId="ADAL" clId="{F457436C-E776-CC4E-A50A-84D0E963B59B}"/>
    <pc:docChg chg="undo custSel addSld delSld modSld sldOrd">
      <pc:chgData name="Emma DeVenny" userId="8c5ee214-291c-4063-a112-d4829bdd4d0d" providerId="ADAL" clId="{F457436C-E776-CC4E-A50A-84D0E963B59B}" dt="2025-06-12T19:57:21.462" v="433" actId="20577"/>
      <pc:docMkLst>
        <pc:docMk/>
      </pc:docMkLst>
      <pc:sldChg chg="del">
        <pc:chgData name="Emma DeVenny" userId="8c5ee214-291c-4063-a112-d4829bdd4d0d" providerId="ADAL" clId="{F457436C-E776-CC4E-A50A-84D0E963B59B}" dt="2025-06-12T18:22:05.311" v="60" actId="2696"/>
        <pc:sldMkLst>
          <pc:docMk/>
          <pc:sldMk cId="3388385529" sldId="256"/>
        </pc:sldMkLst>
      </pc:sldChg>
      <pc:sldChg chg="addSp delSp modSp new del mod">
        <pc:chgData name="Emma DeVenny" userId="8c5ee214-291c-4063-a112-d4829bdd4d0d" providerId="ADAL" clId="{F457436C-E776-CC4E-A50A-84D0E963B59B}" dt="2025-06-12T18:19:18.520" v="41" actId="2696"/>
        <pc:sldMkLst>
          <pc:docMk/>
          <pc:sldMk cId="3826956637" sldId="257"/>
        </pc:sldMkLst>
      </pc:sldChg>
      <pc:sldChg chg="delSp new del mod">
        <pc:chgData name="Emma DeVenny" userId="8c5ee214-291c-4063-a112-d4829bdd4d0d" providerId="ADAL" clId="{F457436C-E776-CC4E-A50A-84D0E963B59B}" dt="2025-06-12T18:19:20.150" v="42" actId="2696"/>
        <pc:sldMkLst>
          <pc:docMk/>
          <pc:sldMk cId="1574252780" sldId="258"/>
        </pc:sldMkLst>
      </pc:sldChg>
      <pc:sldChg chg="add">
        <pc:chgData name="Emma DeVenny" userId="8c5ee214-291c-4063-a112-d4829bdd4d0d" providerId="ADAL" clId="{F457436C-E776-CC4E-A50A-84D0E963B59B}" dt="2025-06-12T18:20:28.705" v="49"/>
        <pc:sldMkLst>
          <pc:docMk/>
          <pc:sldMk cId="2576910337" sldId="259"/>
        </pc:sldMkLst>
      </pc:sldChg>
      <pc:sldChg chg="modSp add mod modClrScheme chgLayout">
        <pc:chgData name="Emma DeVenny" userId="8c5ee214-291c-4063-a112-d4829bdd4d0d" providerId="ADAL" clId="{F457436C-E776-CC4E-A50A-84D0E963B59B}" dt="2025-06-12T18:22:50.529" v="68" actId="700"/>
        <pc:sldMkLst>
          <pc:docMk/>
          <pc:sldMk cId="2258686246" sldId="260"/>
        </pc:sldMkLst>
      </pc:sldChg>
      <pc:sldChg chg="addSp delSp modSp add mod ord modClrScheme chgLayout">
        <pc:chgData name="Emma DeVenny" userId="8c5ee214-291c-4063-a112-d4829bdd4d0d" providerId="ADAL" clId="{F457436C-E776-CC4E-A50A-84D0E963B59B}" dt="2025-06-12T19:29:50.298" v="157" actId="700"/>
        <pc:sldMkLst>
          <pc:docMk/>
          <pc:sldMk cId="1410788211" sldId="261"/>
        </pc:sldMkLst>
      </pc:sldChg>
      <pc:sldChg chg="modSp add mod">
        <pc:chgData name="Emma DeVenny" userId="8c5ee214-291c-4063-a112-d4829bdd4d0d" providerId="ADAL" clId="{F457436C-E776-CC4E-A50A-84D0E963B59B}" dt="2025-06-12T18:23:21.853" v="92" actId="20577"/>
        <pc:sldMkLst>
          <pc:docMk/>
          <pc:sldMk cId="2248008490" sldId="262"/>
        </pc:sldMkLst>
      </pc:sldChg>
      <pc:sldChg chg="add setBg">
        <pc:chgData name="Emma DeVenny" userId="8c5ee214-291c-4063-a112-d4829bdd4d0d" providerId="ADAL" clId="{F457436C-E776-CC4E-A50A-84D0E963B59B}" dt="2025-06-12T18:20:28.705" v="49"/>
        <pc:sldMkLst>
          <pc:docMk/>
          <pc:sldMk cId="2069730049" sldId="263"/>
        </pc:sldMkLst>
      </pc:sldChg>
      <pc:sldChg chg="add">
        <pc:chgData name="Emma DeVenny" userId="8c5ee214-291c-4063-a112-d4829bdd4d0d" providerId="ADAL" clId="{F457436C-E776-CC4E-A50A-84D0E963B59B}" dt="2025-06-12T18:18:42.476" v="36"/>
        <pc:sldMkLst>
          <pc:docMk/>
          <pc:sldMk cId="4031242666" sldId="264"/>
        </pc:sldMkLst>
      </pc:sldChg>
      <pc:sldChg chg="modSp add mod">
        <pc:chgData name="Emma DeVenny" userId="8c5ee214-291c-4063-a112-d4829bdd4d0d" providerId="ADAL" clId="{F457436C-E776-CC4E-A50A-84D0E963B59B}" dt="2025-06-12T18:19:34.383" v="46" actId="1076"/>
        <pc:sldMkLst>
          <pc:docMk/>
          <pc:sldMk cId="3365323825" sldId="266"/>
        </pc:sldMkLst>
      </pc:sldChg>
      <pc:sldChg chg="add">
        <pc:chgData name="Emma DeVenny" userId="8c5ee214-291c-4063-a112-d4829bdd4d0d" providerId="ADAL" clId="{F457436C-E776-CC4E-A50A-84D0E963B59B}" dt="2025-06-12T18:18:42.476" v="36"/>
        <pc:sldMkLst>
          <pc:docMk/>
          <pc:sldMk cId="584126048" sldId="270"/>
        </pc:sldMkLst>
      </pc:sldChg>
      <pc:sldChg chg="addSp modSp add mod">
        <pc:chgData name="Emma DeVenny" userId="8c5ee214-291c-4063-a112-d4829bdd4d0d" providerId="ADAL" clId="{F457436C-E776-CC4E-A50A-84D0E963B59B}" dt="2025-06-12T18:30:07.560" v="155" actId="1076"/>
        <pc:sldMkLst>
          <pc:docMk/>
          <pc:sldMk cId="3435192606" sldId="277"/>
        </pc:sldMkLst>
      </pc:sldChg>
      <pc:sldChg chg="addSp modSp add mod">
        <pc:chgData name="Emma DeVenny" userId="8c5ee214-291c-4063-a112-d4829bdd4d0d" providerId="ADAL" clId="{F457436C-E776-CC4E-A50A-84D0E963B59B}" dt="2025-06-12T18:30:01.899" v="154" actId="1076"/>
        <pc:sldMkLst>
          <pc:docMk/>
          <pc:sldMk cId="148540968" sldId="281"/>
        </pc:sldMkLst>
      </pc:sldChg>
      <pc:sldChg chg="modSp add mod">
        <pc:chgData name="Emma DeVenny" userId="8c5ee214-291c-4063-a112-d4829bdd4d0d" providerId="ADAL" clId="{F457436C-E776-CC4E-A50A-84D0E963B59B}" dt="2025-06-12T18:28:11.062" v="153" actId="167"/>
        <pc:sldMkLst>
          <pc:docMk/>
          <pc:sldMk cId="3144610945" sldId="405"/>
        </pc:sldMkLst>
      </pc:sldChg>
      <pc:sldChg chg="add">
        <pc:chgData name="Emma DeVenny" userId="8c5ee214-291c-4063-a112-d4829bdd4d0d" providerId="ADAL" clId="{F457436C-E776-CC4E-A50A-84D0E963B59B}" dt="2025-06-12T18:18:42.476" v="36"/>
        <pc:sldMkLst>
          <pc:docMk/>
          <pc:sldMk cId="3188811780" sldId="406"/>
        </pc:sldMkLst>
      </pc:sldChg>
      <pc:sldChg chg="addSp modSp new mod ord">
        <pc:chgData name="Emma DeVenny" userId="8c5ee214-291c-4063-a112-d4829bdd4d0d" providerId="ADAL" clId="{F457436C-E776-CC4E-A50A-84D0E963B59B}" dt="2025-06-12T18:24:54.743" v="150" actId="20578"/>
        <pc:sldMkLst>
          <pc:docMk/>
          <pc:sldMk cId="3183600426" sldId="407"/>
        </pc:sldMkLst>
      </pc:sldChg>
      <pc:sldChg chg="addSp modSp new mod ord">
        <pc:chgData name="Emma DeVenny" userId="8c5ee214-291c-4063-a112-d4829bdd4d0d" providerId="ADAL" clId="{F457436C-E776-CC4E-A50A-84D0E963B59B}" dt="2025-06-12T19:30:28.648" v="203" actId="1076"/>
        <pc:sldMkLst>
          <pc:docMk/>
          <pc:sldMk cId="1575117210" sldId="408"/>
        </pc:sldMkLst>
      </pc:sldChg>
      <pc:sldChg chg="addSp modSp new mod">
        <pc:chgData name="Emma DeVenny" userId="8c5ee214-291c-4063-a112-d4829bdd4d0d" providerId="ADAL" clId="{F457436C-E776-CC4E-A50A-84D0E963B59B}" dt="2025-06-12T19:57:21.462" v="433" actId="20577"/>
        <pc:sldMkLst>
          <pc:docMk/>
          <pc:sldMk cId="1423710841" sldId="409"/>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4" Type="http://schemas.openxmlformats.org/officeDocument/2006/relationships/image" Target="../media/image9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svg"/><Relationship Id="rId1" Type="http://schemas.openxmlformats.org/officeDocument/2006/relationships/image" Target="../media/image87.png"/><Relationship Id="rId4" Type="http://schemas.openxmlformats.org/officeDocument/2006/relationships/image" Target="../media/image9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8F97E-A2BA-4A3B-B1D1-7B3A0E00782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64AE698-0417-486D-93AA-DF455D0237E9}">
      <dgm:prSet custT="1"/>
      <dgm:spPr/>
      <dgm:t>
        <a:bodyPr/>
        <a:lstStyle/>
        <a:p>
          <a:pPr>
            <a:lnSpc>
              <a:spcPct val="100000"/>
            </a:lnSpc>
          </a:pPr>
          <a:r>
            <a:rPr lang="en-US" sz="1800" b="1" i="0">
              <a:latin typeface="Raleway" pitchFamily="2" charset="77"/>
              <a:cs typeface="Arial" panose="020B0604020202020204" pitchFamily="34" charset="0"/>
            </a:rPr>
            <a:t>$1000 for 10 Years! </a:t>
          </a:r>
          <a:r>
            <a:rPr lang="en-US" sz="1800" b="0" i="0">
              <a:latin typeface="Raleway" pitchFamily="2" charset="77"/>
              <a:cs typeface="Arial" panose="020B0604020202020204" pitchFamily="34" charset="0"/>
            </a:rPr>
            <a:t>Every dollar raised on Give Local Day will be matched by the Arras Foundation until your organization hits $1,000. Only money raised or entered by your organization on Give Local Day eligible.</a:t>
          </a:r>
          <a:endParaRPr lang="en-US" sz="1800">
            <a:latin typeface="Raleway" pitchFamily="2" charset="77"/>
            <a:cs typeface="Arial" panose="020B0604020202020204" pitchFamily="34" charset="0"/>
          </a:endParaRPr>
        </a:p>
      </dgm:t>
    </dgm:pt>
    <dgm:pt modelId="{76212A75-CA0C-4A6B-856E-E2031BC95296}" type="parTrans" cxnId="{BD04920C-2334-4EBF-9EB9-2F14B6FAB4B0}">
      <dgm:prSet/>
      <dgm:spPr/>
      <dgm:t>
        <a:bodyPr/>
        <a:lstStyle/>
        <a:p>
          <a:endParaRPr lang="en-US"/>
        </a:p>
      </dgm:t>
    </dgm:pt>
    <dgm:pt modelId="{800B2313-A72F-45E3-A3A5-5B77339D9AB9}" type="sibTrans" cxnId="{BD04920C-2334-4EBF-9EB9-2F14B6FAB4B0}">
      <dgm:prSet/>
      <dgm:spPr/>
      <dgm:t>
        <a:bodyPr/>
        <a:lstStyle/>
        <a:p>
          <a:endParaRPr lang="en-US"/>
        </a:p>
      </dgm:t>
    </dgm:pt>
    <dgm:pt modelId="{A5B3CFAA-0CC0-4EE8-AF71-0CEE32026D5D}">
      <dgm:prSet custT="1"/>
      <dgm:spPr/>
      <dgm:t>
        <a:bodyPr/>
        <a:lstStyle/>
        <a:p>
          <a:pPr>
            <a:lnSpc>
              <a:spcPct val="100000"/>
            </a:lnSpc>
          </a:pPr>
          <a:r>
            <a:rPr lang="en-US" sz="1800" b="1" i="0">
              <a:latin typeface="Raleway" pitchFamily="2" charset="77"/>
              <a:cs typeface="Arial" panose="020B0604020202020204" pitchFamily="34" charset="0"/>
            </a:rPr>
            <a:t>10 Minutes to Win it x2! </a:t>
          </a:r>
          <a:r>
            <a:rPr lang="en-US" sz="1800" b="0" i="0">
              <a:latin typeface="Raleway" pitchFamily="2" charset="77"/>
              <a:cs typeface="Arial" panose="020B0604020202020204" pitchFamily="34" charset="0"/>
            </a:rPr>
            <a:t>Fire up your donors, it's time for dollar-to-dollar beat the clock matches! At 10AM AND 10PM. For TEN Minutes, Arras Foundation will match all funds raised up to $1,000 (from 10:00am to 10:10am and from 10:00pm to 10:10pm) in celebration of </a:t>
          </a:r>
          <a:r>
            <a:rPr lang="en-US" sz="1800" b="1" i="0">
              <a:latin typeface="Raleway" pitchFamily="2" charset="77"/>
              <a:cs typeface="Arial" panose="020B0604020202020204" pitchFamily="34" charset="0"/>
            </a:rPr>
            <a:t>TEN</a:t>
          </a:r>
          <a:r>
            <a:rPr lang="en-US" sz="1800" b="0" i="0">
              <a:latin typeface="Raleway" pitchFamily="2" charset="77"/>
              <a:cs typeface="Arial" panose="020B0604020202020204" pitchFamily="34" charset="0"/>
            </a:rPr>
            <a:t> years of Give Local. </a:t>
          </a:r>
          <a:endParaRPr lang="en-US" sz="1800">
            <a:latin typeface="Raleway" pitchFamily="2" charset="77"/>
            <a:cs typeface="Arial" panose="020B0604020202020204" pitchFamily="34" charset="0"/>
          </a:endParaRPr>
        </a:p>
      </dgm:t>
    </dgm:pt>
    <dgm:pt modelId="{F4CC7550-9C1D-4E5E-9BA1-ACAE5E483FF3}" type="parTrans" cxnId="{BC635588-CCE0-4E37-A415-DAA3BC26E52C}">
      <dgm:prSet/>
      <dgm:spPr/>
      <dgm:t>
        <a:bodyPr/>
        <a:lstStyle/>
        <a:p>
          <a:endParaRPr lang="en-US"/>
        </a:p>
      </dgm:t>
    </dgm:pt>
    <dgm:pt modelId="{A1592925-3DFA-43FC-915D-194DED5A7C50}" type="sibTrans" cxnId="{BC635588-CCE0-4E37-A415-DAA3BC26E52C}">
      <dgm:prSet/>
      <dgm:spPr/>
      <dgm:t>
        <a:bodyPr/>
        <a:lstStyle/>
        <a:p>
          <a:endParaRPr lang="en-US"/>
        </a:p>
      </dgm:t>
    </dgm:pt>
    <dgm:pt modelId="{19D7A742-115B-4FA4-BE8F-E96C5F299EBF}" type="pres">
      <dgm:prSet presAssocID="{B0E8F97E-A2BA-4A3B-B1D1-7B3A0E007825}" presName="root" presStyleCnt="0">
        <dgm:presLayoutVars>
          <dgm:dir/>
          <dgm:resizeHandles val="exact"/>
        </dgm:presLayoutVars>
      </dgm:prSet>
      <dgm:spPr/>
    </dgm:pt>
    <dgm:pt modelId="{095F7ADC-A7FF-4C7A-AA1A-50D53AA9CB52}" type="pres">
      <dgm:prSet presAssocID="{B64AE698-0417-486D-93AA-DF455D0237E9}" presName="compNode" presStyleCnt="0"/>
      <dgm:spPr/>
    </dgm:pt>
    <dgm:pt modelId="{3BF78386-68A3-4EFA-B68D-B36177F080A9}" type="pres">
      <dgm:prSet presAssocID="{B64AE698-0417-486D-93AA-DF455D0237E9}" presName="bgRect" presStyleLbl="bgShp" presStyleIdx="0" presStyleCnt="2"/>
      <dgm:spPr>
        <a:solidFill>
          <a:schemeClr val="accent5">
            <a:lumMod val="20000"/>
            <a:lumOff val="80000"/>
          </a:schemeClr>
        </a:solidFill>
      </dgm:spPr>
    </dgm:pt>
    <dgm:pt modelId="{74C3A5B8-49E6-490E-9C8D-E3133A134912}" type="pres">
      <dgm:prSet presAssocID="{B64AE698-0417-486D-93AA-DF455D0237E9}" presName="iconRect" presStyleLbl="node1" presStyleIdx="0" presStyleCnt="2" custScaleX="144902" custScaleY="12744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62E2C844-084B-4125-801C-00FD6CB48A97}" type="pres">
      <dgm:prSet presAssocID="{B64AE698-0417-486D-93AA-DF455D0237E9}" presName="spaceRect" presStyleCnt="0"/>
      <dgm:spPr/>
    </dgm:pt>
    <dgm:pt modelId="{B9DD1208-3C1E-4814-AFC6-004BF7AD6CB5}" type="pres">
      <dgm:prSet presAssocID="{B64AE698-0417-486D-93AA-DF455D0237E9}" presName="parTx" presStyleLbl="revTx" presStyleIdx="0" presStyleCnt="2">
        <dgm:presLayoutVars>
          <dgm:chMax val="0"/>
          <dgm:chPref val="0"/>
        </dgm:presLayoutVars>
      </dgm:prSet>
      <dgm:spPr/>
    </dgm:pt>
    <dgm:pt modelId="{CEA3FAA7-F045-48A5-9ADF-EFD7E6EE4D81}" type="pres">
      <dgm:prSet presAssocID="{800B2313-A72F-45E3-A3A5-5B77339D9AB9}" presName="sibTrans" presStyleCnt="0"/>
      <dgm:spPr/>
    </dgm:pt>
    <dgm:pt modelId="{48CCB754-37C5-4C2B-8885-BA37D6ADC8C4}" type="pres">
      <dgm:prSet presAssocID="{A5B3CFAA-0CC0-4EE8-AF71-0CEE32026D5D}" presName="compNode" presStyleCnt="0"/>
      <dgm:spPr/>
    </dgm:pt>
    <dgm:pt modelId="{AAA07987-825B-4842-9533-F1DAB2AAEFD3}" type="pres">
      <dgm:prSet presAssocID="{A5B3CFAA-0CC0-4EE8-AF71-0CEE32026D5D}" presName="bgRect" presStyleLbl="bgShp" presStyleIdx="1" presStyleCnt="2"/>
      <dgm:spPr>
        <a:solidFill>
          <a:schemeClr val="accent5">
            <a:lumMod val="20000"/>
            <a:lumOff val="80000"/>
          </a:schemeClr>
        </a:solidFill>
      </dgm:spPr>
    </dgm:pt>
    <dgm:pt modelId="{D71AD22F-6860-4A02-B727-2D8ADF065772}" type="pres">
      <dgm:prSet presAssocID="{A5B3CFAA-0CC0-4EE8-AF71-0CEE32026D5D}" presName="iconRect" presStyleLbl="node1" presStyleIdx="1" presStyleCnt="2" custScaleX="151952" custScaleY="15066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opwatch with solid fill"/>
        </a:ext>
      </dgm:extLst>
    </dgm:pt>
    <dgm:pt modelId="{268331BF-ECFA-43D6-A935-BE7E5A459897}" type="pres">
      <dgm:prSet presAssocID="{A5B3CFAA-0CC0-4EE8-AF71-0CEE32026D5D}" presName="spaceRect" presStyleCnt="0"/>
      <dgm:spPr/>
    </dgm:pt>
    <dgm:pt modelId="{0792E3BE-40C1-421C-B0BC-63C6109736BC}" type="pres">
      <dgm:prSet presAssocID="{A5B3CFAA-0CC0-4EE8-AF71-0CEE32026D5D}" presName="parTx" presStyleLbl="revTx" presStyleIdx="1" presStyleCnt="2">
        <dgm:presLayoutVars>
          <dgm:chMax val="0"/>
          <dgm:chPref val="0"/>
        </dgm:presLayoutVars>
      </dgm:prSet>
      <dgm:spPr/>
    </dgm:pt>
  </dgm:ptLst>
  <dgm:cxnLst>
    <dgm:cxn modelId="{89049905-ADF4-4AEB-9A4E-7A6B2F7C77FE}" type="presOf" srcId="{A5B3CFAA-0CC0-4EE8-AF71-0CEE32026D5D}" destId="{0792E3BE-40C1-421C-B0BC-63C6109736BC}" srcOrd="0" destOrd="0" presId="urn:microsoft.com/office/officeart/2018/2/layout/IconVerticalSolidList"/>
    <dgm:cxn modelId="{BD04920C-2334-4EBF-9EB9-2F14B6FAB4B0}" srcId="{B0E8F97E-A2BA-4A3B-B1D1-7B3A0E007825}" destId="{B64AE698-0417-486D-93AA-DF455D0237E9}" srcOrd="0" destOrd="0" parTransId="{76212A75-CA0C-4A6B-856E-E2031BC95296}" sibTransId="{800B2313-A72F-45E3-A3A5-5B77339D9AB9}"/>
    <dgm:cxn modelId="{BC635588-CCE0-4E37-A415-DAA3BC26E52C}" srcId="{B0E8F97E-A2BA-4A3B-B1D1-7B3A0E007825}" destId="{A5B3CFAA-0CC0-4EE8-AF71-0CEE32026D5D}" srcOrd="1" destOrd="0" parTransId="{F4CC7550-9C1D-4E5E-9BA1-ACAE5E483FF3}" sibTransId="{A1592925-3DFA-43FC-915D-194DED5A7C50}"/>
    <dgm:cxn modelId="{D4E3589A-73C6-4EF7-8F0C-846C8715683E}" type="presOf" srcId="{B64AE698-0417-486D-93AA-DF455D0237E9}" destId="{B9DD1208-3C1E-4814-AFC6-004BF7AD6CB5}" srcOrd="0" destOrd="0" presId="urn:microsoft.com/office/officeart/2018/2/layout/IconVerticalSolidList"/>
    <dgm:cxn modelId="{84DE50DA-7E7D-49AC-AD27-1EBE9D46EF7A}" type="presOf" srcId="{B0E8F97E-A2BA-4A3B-B1D1-7B3A0E007825}" destId="{19D7A742-115B-4FA4-BE8F-E96C5F299EBF}" srcOrd="0" destOrd="0" presId="urn:microsoft.com/office/officeart/2018/2/layout/IconVerticalSolidList"/>
    <dgm:cxn modelId="{5E6EF3F7-17B2-4665-9A12-72BA2FAA2F01}" type="presParOf" srcId="{19D7A742-115B-4FA4-BE8F-E96C5F299EBF}" destId="{095F7ADC-A7FF-4C7A-AA1A-50D53AA9CB52}" srcOrd="0" destOrd="0" presId="urn:microsoft.com/office/officeart/2018/2/layout/IconVerticalSolidList"/>
    <dgm:cxn modelId="{D6E54BAF-A11A-4566-9293-D40ADAE39F48}" type="presParOf" srcId="{095F7ADC-A7FF-4C7A-AA1A-50D53AA9CB52}" destId="{3BF78386-68A3-4EFA-B68D-B36177F080A9}" srcOrd="0" destOrd="0" presId="urn:microsoft.com/office/officeart/2018/2/layout/IconVerticalSolidList"/>
    <dgm:cxn modelId="{3938010E-FB25-4385-A3D5-E0C605A487BF}" type="presParOf" srcId="{095F7ADC-A7FF-4C7A-AA1A-50D53AA9CB52}" destId="{74C3A5B8-49E6-490E-9C8D-E3133A134912}" srcOrd="1" destOrd="0" presId="urn:microsoft.com/office/officeart/2018/2/layout/IconVerticalSolidList"/>
    <dgm:cxn modelId="{BA18BECA-FE8C-4846-ACC0-64CE67BD14FD}" type="presParOf" srcId="{095F7ADC-A7FF-4C7A-AA1A-50D53AA9CB52}" destId="{62E2C844-084B-4125-801C-00FD6CB48A97}" srcOrd="2" destOrd="0" presId="urn:microsoft.com/office/officeart/2018/2/layout/IconVerticalSolidList"/>
    <dgm:cxn modelId="{EE48603A-399F-4452-B8A7-4ED900201FC4}" type="presParOf" srcId="{095F7ADC-A7FF-4C7A-AA1A-50D53AA9CB52}" destId="{B9DD1208-3C1E-4814-AFC6-004BF7AD6CB5}" srcOrd="3" destOrd="0" presId="urn:microsoft.com/office/officeart/2018/2/layout/IconVerticalSolidList"/>
    <dgm:cxn modelId="{5F0AF281-344C-4297-B86F-FCBA9A7CBFB7}" type="presParOf" srcId="{19D7A742-115B-4FA4-BE8F-E96C5F299EBF}" destId="{CEA3FAA7-F045-48A5-9ADF-EFD7E6EE4D81}" srcOrd="1" destOrd="0" presId="urn:microsoft.com/office/officeart/2018/2/layout/IconVerticalSolidList"/>
    <dgm:cxn modelId="{3001207B-9407-483B-B0CD-5C5E2DA292A8}" type="presParOf" srcId="{19D7A742-115B-4FA4-BE8F-E96C5F299EBF}" destId="{48CCB754-37C5-4C2B-8885-BA37D6ADC8C4}" srcOrd="2" destOrd="0" presId="urn:microsoft.com/office/officeart/2018/2/layout/IconVerticalSolidList"/>
    <dgm:cxn modelId="{92596AC6-5BBF-410A-83BA-5FFE208E3BA7}" type="presParOf" srcId="{48CCB754-37C5-4C2B-8885-BA37D6ADC8C4}" destId="{AAA07987-825B-4842-9533-F1DAB2AAEFD3}" srcOrd="0" destOrd="0" presId="urn:microsoft.com/office/officeart/2018/2/layout/IconVerticalSolidList"/>
    <dgm:cxn modelId="{E017D4DC-AA18-488A-8A2F-6800EA9383DF}" type="presParOf" srcId="{48CCB754-37C5-4C2B-8885-BA37D6ADC8C4}" destId="{D71AD22F-6860-4A02-B727-2D8ADF065772}" srcOrd="1" destOrd="0" presId="urn:microsoft.com/office/officeart/2018/2/layout/IconVerticalSolidList"/>
    <dgm:cxn modelId="{547A11DD-B73E-4CC2-85F0-1FE27C43A899}" type="presParOf" srcId="{48CCB754-37C5-4C2B-8885-BA37D6ADC8C4}" destId="{268331BF-ECFA-43D6-A935-BE7E5A459897}" srcOrd="2" destOrd="0" presId="urn:microsoft.com/office/officeart/2018/2/layout/IconVerticalSolidList"/>
    <dgm:cxn modelId="{1CA04A5E-0311-47DB-9AC8-E849F042CA65}" type="presParOf" srcId="{48CCB754-37C5-4C2B-8885-BA37D6ADC8C4}" destId="{0792E3BE-40C1-421C-B0BC-63C6109736B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78386-68A3-4EFA-B68D-B36177F080A9}">
      <dsp:nvSpPr>
        <dsp:cNvPr id="0" name=""/>
        <dsp:cNvSpPr/>
      </dsp:nvSpPr>
      <dsp:spPr>
        <a:xfrm>
          <a:off x="0" y="625504"/>
          <a:ext cx="10515600" cy="1386988"/>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74C3A5B8-49E6-490E-9C8D-E3133A134912}">
      <dsp:nvSpPr>
        <dsp:cNvPr id="0" name=""/>
        <dsp:cNvSpPr/>
      </dsp:nvSpPr>
      <dsp:spPr>
        <a:xfrm>
          <a:off x="248298" y="832915"/>
          <a:ext cx="1105376" cy="9721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DD1208-3C1E-4814-AFC6-004BF7AD6CB5}">
      <dsp:nvSpPr>
        <dsp:cNvPr id="0" name=""/>
        <dsp:cNvSpPr/>
      </dsp:nvSpPr>
      <dsp:spPr>
        <a:xfrm>
          <a:off x="1601972" y="625504"/>
          <a:ext cx="8913627" cy="138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90" tIns="146790" rIns="146790" bIns="146790" numCol="1" spcCol="1270" anchor="ctr" anchorCtr="0">
          <a:noAutofit/>
        </a:bodyPr>
        <a:lstStyle/>
        <a:p>
          <a:pPr marL="0" lvl="0" indent="0" algn="l" defTabSz="800100">
            <a:lnSpc>
              <a:spcPct val="100000"/>
            </a:lnSpc>
            <a:spcBef>
              <a:spcPct val="0"/>
            </a:spcBef>
            <a:spcAft>
              <a:spcPct val="35000"/>
            </a:spcAft>
            <a:buNone/>
          </a:pPr>
          <a:r>
            <a:rPr lang="en-US" sz="1800" b="1" i="0" kern="1200">
              <a:latin typeface="Raleway" pitchFamily="2" charset="77"/>
              <a:cs typeface="Arial" panose="020B0604020202020204" pitchFamily="34" charset="0"/>
            </a:rPr>
            <a:t>$1000 for 10 Years! </a:t>
          </a:r>
          <a:r>
            <a:rPr lang="en-US" sz="1800" b="0" i="0" kern="1200">
              <a:latin typeface="Raleway" pitchFamily="2" charset="77"/>
              <a:cs typeface="Arial" panose="020B0604020202020204" pitchFamily="34" charset="0"/>
            </a:rPr>
            <a:t>Every dollar raised on Give Local Day will be matched by the Arras Foundation until your organization hits $1,000. Only money raised or entered by your organization on Give Local Day eligible.</a:t>
          </a:r>
          <a:endParaRPr lang="en-US" sz="1800" kern="1200">
            <a:latin typeface="Raleway" pitchFamily="2" charset="77"/>
            <a:cs typeface="Arial" panose="020B0604020202020204" pitchFamily="34" charset="0"/>
          </a:endParaRPr>
        </a:p>
      </dsp:txBody>
      <dsp:txXfrm>
        <a:off x="1601972" y="625504"/>
        <a:ext cx="8913627" cy="1386988"/>
      </dsp:txXfrm>
    </dsp:sp>
    <dsp:sp modelId="{AAA07987-825B-4842-9533-F1DAB2AAEFD3}">
      <dsp:nvSpPr>
        <dsp:cNvPr id="0" name=""/>
        <dsp:cNvSpPr/>
      </dsp:nvSpPr>
      <dsp:spPr>
        <a:xfrm>
          <a:off x="0" y="2338844"/>
          <a:ext cx="10515600" cy="1386988"/>
        </a:xfrm>
        <a:prstGeom prst="roundRect">
          <a:avLst>
            <a:gd name="adj" fmla="val 10000"/>
          </a:avLst>
        </a:prstGeom>
        <a:solidFill>
          <a:schemeClr val="accent5">
            <a:lumMod val="20000"/>
            <a:lumOff val="80000"/>
          </a:schemeClr>
        </a:solidFill>
        <a:ln>
          <a:noFill/>
        </a:ln>
        <a:effectLst/>
      </dsp:spPr>
      <dsp:style>
        <a:lnRef idx="0">
          <a:scrgbClr r="0" g="0" b="0"/>
        </a:lnRef>
        <a:fillRef idx="1">
          <a:scrgbClr r="0" g="0" b="0"/>
        </a:fillRef>
        <a:effectRef idx="0">
          <a:scrgbClr r="0" g="0" b="0"/>
        </a:effectRef>
        <a:fontRef idx="minor"/>
      </dsp:style>
    </dsp:sp>
    <dsp:sp modelId="{D71AD22F-6860-4A02-B727-2D8ADF065772}">
      <dsp:nvSpPr>
        <dsp:cNvPr id="0" name=""/>
        <dsp:cNvSpPr/>
      </dsp:nvSpPr>
      <dsp:spPr>
        <a:xfrm>
          <a:off x="221407" y="2457688"/>
          <a:ext cx="1159156" cy="11493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92E3BE-40C1-421C-B0BC-63C6109736BC}">
      <dsp:nvSpPr>
        <dsp:cNvPr id="0" name=""/>
        <dsp:cNvSpPr/>
      </dsp:nvSpPr>
      <dsp:spPr>
        <a:xfrm>
          <a:off x="1601972" y="2338844"/>
          <a:ext cx="8913627" cy="13869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790" tIns="146790" rIns="146790" bIns="146790" numCol="1" spcCol="1270" anchor="ctr" anchorCtr="0">
          <a:noAutofit/>
        </a:bodyPr>
        <a:lstStyle/>
        <a:p>
          <a:pPr marL="0" lvl="0" indent="0" algn="l" defTabSz="800100">
            <a:lnSpc>
              <a:spcPct val="100000"/>
            </a:lnSpc>
            <a:spcBef>
              <a:spcPct val="0"/>
            </a:spcBef>
            <a:spcAft>
              <a:spcPct val="35000"/>
            </a:spcAft>
            <a:buNone/>
          </a:pPr>
          <a:r>
            <a:rPr lang="en-US" sz="1800" b="1" i="0" kern="1200">
              <a:latin typeface="Raleway" pitchFamily="2" charset="77"/>
              <a:cs typeface="Arial" panose="020B0604020202020204" pitchFamily="34" charset="0"/>
            </a:rPr>
            <a:t>10 Minutes to Win it x2! </a:t>
          </a:r>
          <a:r>
            <a:rPr lang="en-US" sz="1800" b="0" i="0" kern="1200">
              <a:latin typeface="Raleway" pitchFamily="2" charset="77"/>
              <a:cs typeface="Arial" panose="020B0604020202020204" pitchFamily="34" charset="0"/>
            </a:rPr>
            <a:t>Fire up your donors, it's time for dollar-to-dollar beat the clock matches! At 10AM AND 10PM. For TEN Minutes, Arras Foundation will match all funds raised up to $1,000 (from 10:00am to 10:10am and from 10:00pm to 10:10pm) in celebration of </a:t>
          </a:r>
          <a:r>
            <a:rPr lang="en-US" sz="1800" b="1" i="0" kern="1200">
              <a:latin typeface="Raleway" pitchFamily="2" charset="77"/>
              <a:cs typeface="Arial" panose="020B0604020202020204" pitchFamily="34" charset="0"/>
            </a:rPr>
            <a:t>TEN</a:t>
          </a:r>
          <a:r>
            <a:rPr lang="en-US" sz="1800" b="0" i="0" kern="1200">
              <a:latin typeface="Raleway" pitchFamily="2" charset="77"/>
              <a:cs typeface="Arial" panose="020B0604020202020204" pitchFamily="34" charset="0"/>
            </a:rPr>
            <a:t> years of Give Local. </a:t>
          </a:r>
          <a:endParaRPr lang="en-US" sz="1800" kern="1200">
            <a:latin typeface="Raleway" pitchFamily="2" charset="77"/>
            <a:cs typeface="Arial" panose="020B0604020202020204" pitchFamily="34" charset="0"/>
          </a:endParaRPr>
        </a:p>
      </dsp:txBody>
      <dsp:txXfrm>
        <a:off x="1601972" y="2338844"/>
        <a:ext cx="8913627" cy="138698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7261B-9C08-6343-BE4E-5FD6C1E34093}"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91EE61-036D-DB43-86C9-DF53803B8C50}" type="slidenum">
              <a:rPr lang="en-US" smtClean="0"/>
              <a:t>‹#›</a:t>
            </a:fld>
            <a:endParaRPr lang="en-US"/>
          </a:p>
        </p:txBody>
      </p:sp>
    </p:spTree>
    <p:extLst>
      <p:ext uri="{BB962C8B-B14F-4D97-AF65-F5344CB8AC3E}">
        <p14:creationId xmlns:p14="http://schemas.microsoft.com/office/powerpoint/2010/main" val="2233541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givegab.com/nonprofits/peninsula-community-foundation/giving_days/peninsulava2022"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givegab.com/nonprofits/peninsula-community-foundation/giving_days/peninsulava2022"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F2D34-7A7B-0D45-9E59-28ADE5B21072}" type="slidenum">
              <a:rPr lang="en-US" smtClean="0"/>
              <a:t>2</a:t>
            </a:fld>
            <a:endParaRPr lang="en-US"/>
          </a:p>
        </p:txBody>
      </p:sp>
    </p:spTree>
    <p:extLst>
      <p:ext uri="{BB962C8B-B14F-4D97-AF65-F5344CB8AC3E}">
        <p14:creationId xmlns:p14="http://schemas.microsoft.com/office/powerpoint/2010/main" val="132073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103bf4e30d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103bf4e30d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0" lvl="0" indent="0" algn="l" rtl="0">
              <a:spcBef>
                <a:spcPts val="0"/>
              </a:spcBef>
              <a:spcAft>
                <a:spcPts val="0"/>
              </a:spcAft>
              <a:buClr>
                <a:schemeClr val="dk1"/>
              </a:buClr>
              <a:buSzPts val="1100"/>
              <a:buFont typeface="Arial"/>
              <a:buNone/>
            </a:pPr>
            <a:r>
              <a:rPr lang="en">
                <a:solidFill>
                  <a:schemeClr val="dk1"/>
                </a:solidFill>
              </a:rPr>
              <a:t>Bonterra provides simple donation processing to ensure that the donor experience is easy and enjoyable. </a:t>
            </a:r>
            <a:endParaRPr>
              <a:solidFill>
                <a:schemeClr val="dk1"/>
              </a:solidFill>
            </a:endParaRPr>
          </a:p>
          <a:p>
            <a:pPr marL="457200" lvl="0" indent="-298450" algn="l" rtl="0">
              <a:spcBef>
                <a:spcPts val="0"/>
              </a:spcBef>
              <a:spcAft>
                <a:spcPts val="0"/>
              </a:spcAft>
              <a:buSzPts val="1100"/>
              <a:buChar char="●"/>
            </a:pPr>
            <a:r>
              <a:rPr lang="en"/>
              <a:t>All major credit cards accepted</a:t>
            </a:r>
            <a:endParaRPr/>
          </a:p>
          <a:p>
            <a:pPr marL="457200" lvl="0" indent="-298450" algn="l" rtl="0">
              <a:spcBef>
                <a:spcPts val="0"/>
              </a:spcBef>
              <a:spcAft>
                <a:spcPts val="0"/>
              </a:spcAft>
              <a:buSzPts val="1100"/>
              <a:buChar char="●"/>
            </a:pPr>
            <a:r>
              <a:rPr lang="en"/>
              <a:t>Log right into your bank to use the Plaid/ACH payment</a:t>
            </a:r>
            <a:endParaRPr/>
          </a:p>
          <a:p>
            <a:pPr marL="457200" lvl="0" indent="-298450" algn="l" rtl="0">
              <a:spcBef>
                <a:spcPts val="0"/>
              </a:spcBef>
              <a:spcAft>
                <a:spcPts val="0"/>
              </a:spcAft>
              <a:buSzPts val="1100"/>
              <a:buChar char="●"/>
            </a:pPr>
            <a:r>
              <a:rPr lang="en"/>
              <a:t>Quick, easy and fun donation flow</a:t>
            </a:r>
            <a:endParaRPr/>
          </a:p>
          <a:p>
            <a:pPr marL="457200" lvl="0" indent="-298450" algn="l" rtl="0">
              <a:spcBef>
                <a:spcPts val="0"/>
              </a:spcBef>
              <a:spcAft>
                <a:spcPts val="0"/>
              </a:spcAft>
              <a:buSzPts val="1100"/>
              <a:buChar char="●"/>
            </a:pPr>
            <a:r>
              <a:rPr lang="en"/>
              <a:t>Securely processed through Stripe</a:t>
            </a:r>
            <a:endParaRPr/>
          </a:p>
          <a:p>
            <a:pPr marL="457200" lvl="0" indent="-298450" algn="l" rtl="0">
              <a:spcBef>
                <a:spcPts val="0"/>
              </a:spcBef>
              <a:spcAft>
                <a:spcPts val="0"/>
              </a:spcAft>
              <a:buSzPts val="1100"/>
              <a:buChar char="●"/>
            </a:pPr>
            <a:r>
              <a:rPr lang="en"/>
              <a:t>Chat support available right within the donation form for your supporters!</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 </a:t>
            </a:r>
            <a:endParaRPr b="1" u="sng"/>
          </a:p>
          <a:p>
            <a:pPr marL="0" lvl="0" indent="0" algn="l" rtl="0">
              <a:spcBef>
                <a:spcPts val="0"/>
              </a:spcBef>
              <a:spcAft>
                <a:spcPts val="0"/>
              </a:spcAft>
              <a:buNone/>
            </a:pPr>
            <a:r>
              <a:rPr lang="en">
                <a:solidFill>
                  <a:schemeClr val="dk1"/>
                </a:solidFill>
              </a:rPr>
              <a:t>Bonterra provides simple donation processing to ensure that the donor experience is easy and enjoyable.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All major credit cards accepted.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[Additionally, donors giving over $X amount can make their gift by logging directly into their online bank to take advantage of lower processing fees - but more on that later!]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When exploring [DoG URL], donors will have the option to add donations to their gift basket. This provides them an easy way to keep track of the organizations that they want to give to, while exploring additional organizations throughout the site. When it comes time to check out, they’ll have the option to easily view their gift basket and complete their donations.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process all transactions securely using our payment processor, Stripe, which, as mentioned earlier, is a PCI Level 1 Compliant payment processor. This is the highest level of compliance available.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Although our donation process is simple, fun, and easy to use, we understand that questions can come up. We understand how important is to have support available during the critical moments of a donor actually making their gift. Because of this, we have chat support available right within the donation form for easy access to our support team every step of the way!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0ef4880183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0ef488018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 SUBSTITUTE FEE PERCENTAGE: </a:t>
            </a:r>
            <a:r>
              <a:rPr lang="en" sz="1050" i="1">
                <a:solidFill>
                  <a:schemeClr val="dk1"/>
                </a:solidFill>
                <a:highlight>
                  <a:srgbClr val="FFFFFF"/>
                </a:highlight>
                <a:latin typeface="Roboto"/>
                <a:ea typeface="Roboto"/>
                <a:cs typeface="Roboto"/>
                <a:sym typeface="Roboto"/>
              </a:rPr>
              <a:t>Update with % from last year, as well as effective rate. (If effective rate was .85, it cost $0.85 per $100 raised online to fundraise during the DoG) ⚠️</a:t>
            </a:r>
            <a:endParaRPr sz="1050" i="1">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 sz="1050" b="1" u="sng">
                <a:solidFill>
                  <a:schemeClr val="dk1"/>
                </a:solidFill>
                <a:highlight>
                  <a:srgbClr val="FFFFFF"/>
                </a:highlight>
                <a:latin typeface="Roboto"/>
                <a:ea typeface="Roboto"/>
                <a:cs typeface="Roboto"/>
                <a:sym typeface="Roboto"/>
              </a:rPr>
              <a:t>Presenter Notes:</a:t>
            </a:r>
            <a:endParaRPr sz="1050" b="1" u="sng">
              <a:solidFill>
                <a:schemeClr val="dk1"/>
              </a:solidFill>
              <a:highlight>
                <a:srgbClr val="FFFFFF"/>
              </a:highlight>
              <a:latin typeface="Roboto"/>
              <a:ea typeface="Roboto"/>
              <a:cs typeface="Roboto"/>
              <a:sym typeface="Roboto"/>
            </a:endParaRPr>
          </a:p>
          <a:p>
            <a:pPr marL="457200" lvl="0" indent="-295275" algn="l" rtl="0">
              <a:spcBef>
                <a:spcPts val="0"/>
              </a:spcBef>
              <a:spcAft>
                <a:spcPts val="0"/>
              </a:spcAft>
              <a:buClr>
                <a:schemeClr val="dk1"/>
              </a:buClr>
              <a:buSzPts val="1050"/>
              <a:buFont typeface="Roboto"/>
              <a:buChar char="●"/>
            </a:pPr>
            <a:r>
              <a:rPr lang="en" sz="1050">
                <a:solidFill>
                  <a:schemeClr val="dk1"/>
                </a:solidFill>
                <a:highlight>
                  <a:srgbClr val="FFFFFF"/>
                </a:highlight>
                <a:latin typeface="Roboto"/>
                <a:ea typeface="Roboto"/>
                <a:cs typeface="Roboto"/>
                <a:sym typeface="Roboto"/>
              </a:rPr>
              <a:t>Quick example of what the final step of the donation process looks like. </a:t>
            </a:r>
            <a:endParaRPr sz="1050">
              <a:solidFill>
                <a:schemeClr val="dk1"/>
              </a:solidFill>
              <a:highlight>
                <a:srgbClr val="FFFFFF"/>
              </a:highlight>
              <a:latin typeface="Roboto"/>
              <a:ea typeface="Roboto"/>
              <a:cs typeface="Roboto"/>
              <a:sym typeface="Roboto"/>
            </a:endParaRPr>
          </a:p>
          <a:p>
            <a:pPr marL="457200" lvl="0" indent="-295275" algn="l" rtl="0">
              <a:spcBef>
                <a:spcPts val="0"/>
              </a:spcBef>
              <a:spcAft>
                <a:spcPts val="0"/>
              </a:spcAft>
              <a:buClr>
                <a:schemeClr val="dk1"/>
              </a:buClr>
              <a:buSzPts val="1050"/>
              <a:buFont typeface="Roboto"/>
              <a:buChar char="●"/>
            </a:pPr>
            <a:r>
              <a:rPr lang="en" sz="1050">
                <a:solidFill>
                  <a:schemeClr val="dk1"/>
                </a:solidFill>
                <a:highlight>
                  <a:srgbClr val="FFFFFF"/>
                </a:highlight>
                <a:latin typeface="Roboto"/>
                <a:ea typeface="Roboto"/>
                <a:cs typeface="Roboto"/>
                <a:sym typeface="Roboto"/>
              </a:rPr>
              <a:t>Historically, donors cover X% of fees during a Giving Day [For returning: Last year, donors covered X% of fees during Give Local!]</a:t>
            </a:r>
            <a:endParaRPr sz="1050">
              <a:solidFill>
                <a:schemeClr val="dk1"/>
              </a:solidFill>
              <a:highlight>
                <a:srgbClr val="FFFFFF"/>
              </a:highlight>
              <a:latin typeface="Roboto"/>
              <a:ea typeface="Roboto"/>
              <a:cs typeface="Roboto"/>
              <a:sym typeface="Roboto"/>
            </a:endParaRPr>
          </a:p>
          <a:p>
            <a:pPr marL="457200" lvl="0" indent="-295275" algn="l" rtl="0">
              <a:spcBef>
                <a:spcPts val="0"/>
              </a:spcBef>
              <a:spcAft>
                <a:spcPts val="0"/>
              </a:spcAft>
              <a:buClr>
                <a:schemeClr val="dk1"/>
              </a:buClr>
              <a:buSzPts val="1050"/>
              <a:buFont typeface="Roboto"/>
              <a:buChar char="●"/>
            </a:pPr>
            <a:r>
              <a:rPr lang="en" sz="1050">
                <a:solidFill>
                  <a:schemeClr val="dk1"/>
                </a:solidFill>
                <a:highlight>
                  <a:srgbClr val="FFFFFF"/>
                </a:highlight>
                <a:latin typeface="Roboto"/>
                <a:ea typeface="Roboto"/>
                <a:cs typeface="Roboto"/>
                <a:sym typeface="Roboto"/>
              </a:rPr>
              <a:t>This means that it only cost $X per $100 raised online! </a:t>
            </a: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r>
              <a:rPr lang="en" sz="1050" b="1" u="sng">
                <a:solidFill>
                  <a:schemeClr val="dk1"/>
                </a:solidFill>
                <a:highlight>
                  <a:srgbClr val="FFFFFF"/>
                </a:highlight>
                <a:latin typeface="Roboto"/>
                <a:ea typeface="Roboto"/>
                <a:cs typeface="Roboto"/>
                <a:sym typeface="Roboto"/>
              </a:rPr>
              <a:t>Presenter Script: </a:t>
            </a:r>
            <a:endParaRPr sz="1050" b="1" u="sng">
              <a:solidFill>
                <a:schemeClr val="dk1"/>
              </a:solidFill>
              <a:highlight>
                <a:srgbClr val="FFFFFF"/>
              </a:highlight>
              <a:latin typeface="Roboto"/>
              <a:ea typeface="Roboto"/>
              <a:cs typeface="Roboto"/>
              <a:sym typeface="Roboto"/>
            </a:endParaRPr>
          </a:p>
          <a:p>
            <a:pPr marL="457200" lvl="0" indent="-295275" algn="l" rtl="0">
              <a:spcBef>
                <a:spcPts val="0"/>
              </a:spcBef>
              <a:spcAft>
                <a:spcPts val="0"/>
              </a:spcAft>
              <a:buClr>
                <a:schemeClr val="dk1"/>
              </a:buClr>
              <a:buSzPts val="1050"/>
              <a:buFont typeface="Roboto"/>
              <a:buChar char="●"/>
            </a:pPr>
            <a:r>
              <a:rPr lang="en" sz="1050">
                <a:solidFill>
                  <a:schemeClr val="dk1"/>
                </a:solidFill>
                <a:highlight>
                  <a:srgbClr val="FFFFFF"/>
                </a:highlight>
                <a:latin typeface="Roboto"/>
                <a:ea typeface="Roboto"/>
                <a:cs typeface="Roboto"/>
                <a:sym typeface="Roboto"/>
              </a:rPr>
              <a:t>When donors give through Give Local!, they will have the option to cover the donation processing fees in the last step of the donation form. While this is totally optional, we find that historically X% of donors cover fees during a giving day. [For returning: While this is totally optional, last year X% of donors covered the fees when making their gift during Give Local!].</a:t>
            </a:r>
            <a:endParaRPr sz="1050">
              <a:solidFill>
                <a:schemeClr val="dk1"/>
              </a:solidFill>
              <a:highlight>
                <a:srgbClr val="FFFFFF"/>
              </a:highlight>
              <a:latin typeface="Roboto"/>
              <a:ea typeface="Roboto"/>
              <a:cs typeface="Roboto"/>
              <a:sym typeface="Roboto"/>
            </a:endParaRPr>
          </a:p>
          <a:p>
            <a:pPr marL="457200" lvl="0" indent="-295275" algn="l" rtl="0">
              <a:spcBef>
                <a:spcPts val="0"/>
              </a:spcBef>
              <a:spcAft>
                <a:spcPts val="0"/>
              </a:spcAft>
              <a:buClr>
                <a:schemeClr val="dk1"/>
              </a:buClr>
              <a:buSzPts val="1050"/>
              <a:buFont typeface="Roboto"/>
              <a:buChar char="●"/>
            </a:pPr>
            <a:r>
              <a:rPr lang="en" sz="1050">
                <a:solidFill>
                  <a:schemeClr val="dk1"/>
                </a:solidFill>
                <a:highlight>
                  <a:srgbClr val="FFFFFF"/>
                </a:highlight>
                <a:latin typeface="Roboto"/>
                <a:ea typeface="Roboto"/>
                <a:cs typeface="Roboto"/>
                <a:sym typeface="Roboto"/>
              </a:rPr>
              <a:t>This means that it only cost $X per $100 raised online! Although there is always a cost to raising funds online, donors are not always aware of these costs. By providing transparency around fees, most donors are willing to cover them to ensure that their recipient organization receives 100% of their intended donation. </a:t>
            </a:r>
            <a:endParaRPr sz="105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103bf4e30d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103bf4e30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u="sng">
                <a:solidFill>
                  <a:schemeClr val="dk1"/>
                </a:solidFill>
              </a:rPr>
              <a:t>Presenter Notes:</a:t>
            </a:r>
            <a:endParaRPr b="1" u="sng">
              <a:solidFill>
                <a:schemeClr val="dk1"/>
              </a:solidFill>
            </a:endParaRPr>
          </a:p>
          <a:p>
            <a:pPr marL="457200" lvl="0" indent="-298450" algn="l" rtl="0">
              <a:lnSpc>
                <a:spcPct val="100000"/>
              </a:lnSpc>
              <a:spcBef>
                <a:spcPts val="800"/>
              </a:spcBef>
              <a:spcAft>
                <a:spcPts val="0"/>
              </a:spcAft>
              <a:buClr>
                <a:schemeClr val="dk1"/>
              </a:buClr>
              <a:buSzPts val="1100"/>
              <a:buChar char="●"/>
            </a:pPr>
            <a:r>
              <a:rPr lang="en">
                <a:solidFill>
                  <a:schemeClr val="dk1"/>
                </a:solidFill>
              </a:rPr>
              <a:t>So what fees are associated with making a gift during Give Local!? Explain above fee structure.</a:t>
            </a:r>
            <a:endParaRPr>
              <a:solidFill>
                <a:schemeClr val="dk1"/>
              </a:solidFill>
            </a:endParaRPr>
          </a:p>
          <a:p>
            <a:pPr marL="0" lvl="0" indent="0" algn="l" rtl="0">
              <a:lnSpc>
                <a:spcPct val="100000"/>
              </a:lnSpc>
              <a:spcBef>
                <a:spcPts val="800"/>
              </a:spcBef>
              <a:spcAft>
                <a:spcPts val="0"/>
              </a:spcAft>
              <a:buNone/>
            </a:pPr>
            <a:r>
              <a:rPr lang="en" b="1" u="sng">
                <a:solidFill>
                  <a:schemeClr val="dk1"/>
                </a:solidFill>
              </a:rPr>
              <a:t>Presenter Script: </a:t>
            </a:r>
            <a:endParaRPr b="1" u="sng">
              <a:solidFill>
                <a:schemeClr val="dk1"/>
              </a:solidFill>
            </a:endParaRPr>
          </a:p>
          <a:p>
            <a:pPr marL="0" lvl="0" indent="0" algn="l" rtl="0">
              <a:lnSpc>
                <a:spcPct val="100000"/>
              </a:lnSpc>
              <a:spcBef>
                <a:spcPts val="800"/>
              </a:spcBef>
              <a:spcAft>
                <a:spcPts val="0"/>
              </a:spcAft>
              <a:buNone/>
            </a:pPr>
            <a:r>
              <a:rPr lang="en">
                <a:solidFill>
                  <a:schemeClr val="dk1"/>
                </a:solidFill>
              </a:rPr>
              <a:t>So what fees are associated with making a gift on Give Local!?</a:t>
            </a:r>
            <a:endParaRPr>
              <a:solidFill>
                <a:schemeClr val="dk1"/>
              </a:solidFill>
            </a:endParaRPr>
          </a:p>
          <a:p>
            <a:pPr marL="457200" lvl="0" indent="-298450" algn="l" rtl="0">
              <a:lnSpc>
                <a:spcPct val="100000"/>
              </a:lnSpc>
              <a:spcBef>
                <a:spcPts val="800"/>
              </a:spcBef>
              <a:spcAft>
                <a:spcPts val="0"/>
              </a:spcAft>
              <a:buClr>
                <a:schemeClr val="dk1"/>
              </a:buClr>
              <a:buSzPts val="1100"/>
              <a:buChar char="●"/>
            </a:pPr>
            <a:r>
              <a:rPr lang="en">
                <a:solidFill>
                  <a:schemeClr val="dk1"/>
                </a:solidFill>
              </a:rPr>
              <a:t>When making a gift via Credit Card, the fees for making a gift on Give Local! are 3% platform fee + 2.5% + $0.30 transaction fee. This equals a total of 5.5% + $0.30 when making a donation via Credit Card.</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For donations over $100, donors have the option to give via Credit Card or via direct ACH. This means that they’ll have the option to connect their online banking account to make a gift directly from there to Give Local!. The fees associated with this method are a 3% platform fee, plus a flat, $3 bank fee for a total of 3% + $3. Donors who are giving in larger amounts appreciate having this option to save on fees, and like we saw earlier, X% of donors have historically covered the fees bringing the cost of fundraising down to just $X per $100 raised online.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1071bb12eb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1071bb12eb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Gift basket feature</a:t>
            </a:r>
            <a:endParaRPr/>
          </a:p>
          <a:p>
            <a:pPr marL="457200" lvl="0" indent="-298450" algn="l" rtl="0">
              <a:spcBef>
                <a:spcPts val="0"/>
              </a:spcBef>
              <a:spcAft>
                <a:spcPts val="0"/>
              </a:spcAft>
              <a:buSzPts val="1100"/>
              <a:buChar char="●"/>
            </a:pPr>
            <a:r>
              <a:rPr lang="en"/>
              <a:t>Donors can add organizations to their gift basket to keep track of where they’d like to give as they browse the site</a:t>
            </a:r>
            <a:endParaRPr/>
          </a:p>
          <a:p>
            <a:pPr marL="457200" lvl="0" indent="-298450" algn="l" rtl="0">
              <a:spcBef>
                <a:spcPts val="0"/>
              </a:spcBef>
              <a:spcAft>
                <a:spcPts val="0"/>
              </a:spcAft>
              <a:buSzPts val="1100"/>
              <a:buChar char="●"/>
            </a:pPr>
            <a:r>
              <a:rPr lang="en"/>
              <a:t>Donors can add organizations to their gift basket by selecting that option on each organization’s profile, OR by selecting “+ Add Another Organization” right within the donation form. </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Scripts: </a:t>
            </a:r>
            <a:endParaRPr b="1" u="sng"/>
          </a:p>
          <a:p>
            <a:pPr marL="457200" lvl="0" indent="-298450" algn="l" rtl="0">
              <a:spcBef>
                <a:spcPts val="0"/>
              </a:spcBef>
              <a:spcAft>
                <a:spcPts val="0"/>
              </a:spcAft>
              <a:buClr>
                <a:schemeClr val="dk1"/>
              </a:buClr>
              <a:buSzPts val="1100"/>
              <a:buChar char="●"/>
            </a:pPr>
            <a:r>
              <a:rPr lang="en">
                <a:solidFill>
                  <a:schemeClr val="dk1"/>
                </a:solidFill>
              </a:rPr>
              <a:t>On this slide, you can see an example of our awesome Gift Basket feature that I mentioned earlier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Donors can add organizations to their gift basket to keep track of where they’d like to give as they browse the site.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Donors can add organizations to their gift basket by selecting that option on each organization’s profile, OR by selecting “+ Add Another Organization” right within the donation form.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This makes it easy for donors to support multiple organizations in one smooth transaction!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1071bb12e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1071bb12e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Slide note: Modify slide as needed if giving day is centrally routed. </a:t>
            </a:r>
            <a:endParaRPr i="1"/>
          </a:p>
          <a:p>
            <a:pPr marL="0" lvl="0" indent="0" algn="l" rtl="0">
              <a:spcBef>
                <a:spcPts val="0"/>
              </a:spcBef>
              <a:spcAft>
                <a:spcPts val="0"/>
              </a:spcAft>
              <a:buNone/>
            </a:pPr>
            <a:endParaRPr/>
          </a:p>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A Thank You email that comes from your organization</a:t>
            </a:r>
            <a:endParaRPr/>
          </a:p>
          <a:p>
            <a:pPr marL="457200" lvl="0" indent="-298450" algn="l" rtl="0">
              <a:spcBef>
                <a:spcPts val="0"/>
              </a:spcBef>
              <a:spcAft>
                <a:spcPts val="0"/>
              </a:spcAft>
              <a:buSzPts val="1100"/>
              <a:buChar char="●"/>
            </a:pPr>
            <a:r>
              <a:rPr lang="en"/>
              <a:t>Sent immediately after the gift is made</a:t>
            </a:r>
            <a:endParaRPr/>
          </a:p>
          <a:p>
            <a:pPr marL="457200" lvl="0" indent="-298450" algn="l" rtl="0">
              <a:spcBef>
                <a:spcPts val="0"/>
              </a:spcBef>
              <a:spcAft>
                <a:spcPts val="0"/>
              </a:spcAft>
              <a:buSzPts val="1100"/>
              <a:buChar char="●"/>
            </a:pPr>
            <a:r>
              <a:rPr lang="en"/>
              <a:t>Includes your organization’s EIN and donation amount to act as a tax-deductible receipt</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 </a:t>
            </a:r>
            <a:endParaRPr b="1" u="sng"/>
          </a:p>
          <a:p>
            <a:pPr marL="457200" lvl="0" indent="-298450" algn="l" rtl="0">
              <a:spcBef>
                <a:spcPts val="0"/>
              </a:spcBef>
              <a:spcAft>
                <a:spcPts val="0"/>
              </a:spcAft>
              <a:buSzPts val="1100"/>
              <a:buChar char="●"/>
            </a:pPr>
            <a:r>
              <a:rPr lang="en"/>
              <a:t>Once donors make their donation, they will immediately receive a thank you email that comes from your organization’s main contact listed in the Bonterra Giving Day platform. </a:t>
            </a:r>
            <a:endParaRPr/>
          </a:p>
          <a:p>
            <a:pPr marL="457200" lvl="0" indent="-298450" algn="l" rtl="0">
              <a:spcBef>
                <a:spcPts val="0"/>
              </a:spcBef>
              <a:spcAft>
                <a:spcPts val="0"/>
              </a:spcAft>
              <a:buSzPts val="1100"/>
              <a:buChar char="●"/>
            </a:pPr>
            <a:r>
              <a:rPr lang="en"/>
              <a:t>This thank you letter can be customized to include a special message from your organization, and we’ll cover more details on how to personalize this a little bit later in today’s presentation!</a:t>
            </a:r>
            <a:endParaRPr/>
          </a:p>
          <a:p>
            <a:pPr marL="457200" lvl="0" indent="-298450" algn="l" rtl="0">
              <a:spcBef>
                <a:spcPts val="0"/>
              </a:spcBef>
              <a:spcAft>
                <a:spcPts val="0"/>
              </a:spcAft>
              <a:buSzPts val="1100"/>
              <a:buChar char="●"/>
            </a:pPr>
            <a:r>
              <a:rPr lang="en"/>
              <a:t>Because the thank you email will include your organization’s EIN and donor’s donation amount, this serves as a tax-deductible receipt to your donors.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4471bdda74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4471bdda7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1071bb12eb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1071bb12eb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chemeClr val="dk1"/>
                </a:solidFill>
              </a:rPr>
              <a:t>Presenter Notes: </a:t>
            </a:r>
            <a:endParaRPr b="1" u="sng">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Highlight our Help Center, which is available 24/7</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Our blog for tips and tricks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Chat in using the blue chat bubble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u="sng">
                <a:solidFill>
                  <a:schemeClr val="dk1"/>
                </a:solidFill>
              </a:rPr>
              <a:t>Presenter Script: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have a dedicated Customer Success team available to help answer any questions that may come up at any time throughout this process, in addition to hundreds of support articles that are available online 24/7.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also have an extensive blog where you can find tips, tricks, and strategies to take your giving day to the next level.</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To get in touch with our Customer Success team,simply write into the little blue chat bubble with your question.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Our team is here to help you succeed, so remember that no question is too big or small to ask.</a:t>
            </a:r>
            <a:endParaRPr b="1" u="sng"/>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1071bb12eb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1071bb12eb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highlight>
                  <a:srgbClr val="FFFF00"/>
                </a:highlight>
              </a:rPr>
              <a:t>Note: Update the screenshot with an example from the giving day. </a:t>
            </a:r>
            <a:endParaRPr i="1">
              <a:solidFill>
                <a:schemeClr val="dk1"/>
              </a:solidFill>
              <a:highlight>
                <a:srgbClr val="FFFF00"/>
              </a:highlight>
            </a:endParaRPr>
          </a:p>
          <a:p>
            <a:pPr marL="0" lvl="0" indent="0" algn="l" rtl="0">
              <a:spcBef>
                <a:spcPts val="0"/>
              </a:spcBef>
              <a:spcAft>
                <a:spcPts val="0"/>
              </a:spcAft>
              <a:buNone/>
            </a:pPr>
            <a:endParaRPr i="1">
              <a:solidFill>
                <a:schemeClr val="dk1"/>
              </a:solidFill>
            </a:endParaRPr>
          </a:p>
          <a:p>
            <a:pPr marL="0" lvl="0" indent="0" algn="l" rtl="0">
              <a:spcBef>
                <a:spcPts val="0"/>
              </a:spcBef>
              <a:spcAft>
                <a:spcPts val="0"/>
              </a:spcAft>
              <a:buNone/>
            </a:pPr>
            <a:r>
              <a:rPr lang="en" b="1" u="sng">
                <a:solidFill>
                  <a:schemeClr val="dk1"/>
                </a:solidFill>
              </a:rPr>
              <a:t>Presenter Notes:</a:t>
            </a:r>
            <a:endParaRPr b="1" u="sng">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Returning organizations have the option to copy over their profile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u="sng">
                <a:solidFill>
                  <a:schemeClr val="dk1"/>
                </a:solidFill>
              </a:rPr>
              <a:t>Presenter Script: </a:t>
            </a:r>
            <a:endParaRPr b="1" u="sng">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Once you’ve submitted your registration, you’ll have the option to copy over your profile from a previous year. This will enable you to simply update existing content rather than start from scratch.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Note that your bank account information will carry over automatically from previous years even if you don’t choose to copy over your profile.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1071bb12eb_0_7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1071bb12eb_0_7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Now that we’ve walked through how to register for Give Local! [Year], we’ll walk you through each step to completing your profile to ensure it is giving day ready!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1071bb12eb_0_5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1071bb12eb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Each blue box represents an area of your profile that has yet to be completed</a:t>
            </a:r>
            <a:endParaRPr/>
          </a:p>
          <a:p>
            <a:pPr marL="457200" lvl="0" indent="-298450" algn="l" rtl="0">
              <a:spcBef>
                <a:spcPts val="0"/>
              </a:spcBef>
              <a:spcAft>
                <a:spcPts val="0"/>
              </a:spcAft>
              <a:buSzPts val="1100"/>
              <a:buChar char="●"/>
            </a:pPr>
            <a:r>
              <a:rPr lang="en"/>
              <a:t>Each green check mark represents an area of your profile that is already complete</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Once you’ve completed registration, you’ll be taken to your Giving Day Dashboard. This will be your home base for managing your profile for Give Local!. </a:t>
            </a:r>
            <a:endParaRPr/>
          </a:p>
          <a:p>
            <a:pPr marL="457200" lvl="0" indent="-298450" algn="l" rtl="0">
              <a:spcBef>
                <a:spcPts val="0"/>
              </a:spcBef>
              <a:spcAft>
                <a:spcPts val="0"/>
              </a:spcAft>
              <a:buSzPts val="1100"/>
              <a:buChar char="●"/>
            </a:pPr>
            <a:r>
              <a:rPr lang="en"/>
              <a:t>Each blue box represents an area of your profile that has yet to be completed, and each green check mark represents an area of your profile that is complete. </a:t>
            </a:r>
            <a:endParaRPr/>
          </a:p>
          <a:p>
            <a:pPr marL="457200" lvl="0" indent="-298450" algn="l" rtl="0">
              <a:spcBef>
                <a:spcPts val="0"/>
              </a:spcBef>
              <a:spcAft>
                <a:spcPts val="0"/>
              </a:spcAft>
              <a:buSzPts val="1100"/>
              <a:buChar char="●"/>
            </a:pPr>
            <a:r>
              <a:rPr lang="en"/>
              <a:t>In order to set your profile up for success, we recommend that you complete each section of your profile. </a:t>
            </a:r>
            <a:endParaRPr/>
          </a:p>
          <a:p>
            <a:pPr marL="457200" lvl="0" indent="-298450" algn="l" rtl="0">
              <a:spcBef>
                <a:spcPts val="0"/>
              </a:spcBef>
              <a:spcAft>
                <a:spcPts val="0"/>
              </a:spcAft>
              <a:buSzPts val="1100"/>
              <a:buChar char="●"/>
            </a:pPr>
            <a:r>
              <a:rPr lang="en"/>
              <a:t>Over the next few minutes, we’ll cover each of these steps more in depth.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10a7d2859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10a7d2859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 Presenting Tips: Have water available, take a deep breath, and don’t be afraid to speak slowly and take pauses when you need to. You’ve got this! 🤩</a:t>
            </a:r>
            <a:endParaRPr i="1"/>
          </a:p>
          <a:p>
            <a:pPr marL="0" lvl="0" indent="0" algn="l" rtl="0">
              <a:spcBef>
                <a:spcPts val="0"/>
              </a:spcBef>
              <a:spcAft>
                <a:spcPts val="0"/>
              </a:spcAft>
              <a:buNone/>
            </a:pPr>
            <a:endParaRPr i="1"/>
          </a:p>
          <a:p>
            <a:pPr marL="0" lvl="0" indent="0" algn="l" rtl="0">
              <a:lnSpc>
                <a:spcPct val="115000"/>
              </a:lnSpc>
              <a:spcBef>
                <a:spcPts val="0"/>
              </a:spcBef>
              <a:spcAft>
                <a:spcPts val="0"/>
              </a:spcAft>
              <a:buNone/>
            </a:pPr>
            <a:r>
              <a:rPr lang="en" i="1"/>
              <a:t>⚠️ Make sure you are recording! ⚠️</a:t>
            </a:r>
            <a:endParaRPr i="1"/>
          </a:p>
          <a:p>
            <a:pPr marL="0" lvl="0" indent="0" algn="l" rtl="0">
              <a:lnSpc>
                <a:spcPct val="115000"/>
              </a:lnSpc>
              <a:spcBef>
                <a:spcPts val="800"/>
              </a:spcBef>
              <a:spcAft>
                <a:spcPts val="0"/>
              </a:spcAft>
              <a:buNone/>
            </a:pPr>
            <a:r>
              <a:rPr lang="en" i="1"/>
              <a:t>💡 Use the “Find and replace” feature on Google Slides to update the “snippets” for this presentation. Below are the list of “snippets” you can replace with specific information for your giving day. 💡</a:t>
            </a:r>
            <a:endParaRPr i="1"/>
          </a:p>
          <a:p>
            <a:pPr marL="457200" lvl="0" indent="-298450" algn="l" rtl="0">
              <a:lnSpc>
                <a:spcPct val="115000"/>
              </a:lnSpc>
              <a:spcBef>
                <a:spcPts val="800"/>
              </a:spcBef>
              <a:spcAft>
                <a:spcPts val="0"/>
              </a:spcAft>
              <a:buSzPts val="1100"/>
              <a:buChar char="●"/>
            </a:pPr>
            <a:r>
              <a:rPr lang="en" i="1"/>
              <a:t>Give Local!</a:t>
            </a:r>
            <a:endParaRPr i="1"/>
          </a:p>
          <a:p>
            <a:pPr marL="457200" lvl="0" indent="-298450" algn="l" rtl="0">
              <a:lnSpc>
                <a:spcPct val="115000"/>
              </a:lnSpc>
              <a:spcBef>
                <a:spcPts val="0"/>
              </a:spcBef>
              <a:spcAft>
                <a:spcPts val="0"/>
              </a:spcAft>
              <a:buSzPts val="1100"/>
              <a:buChar char="●"/>
            </a:pPr>
            <a:r>
              <a:rPr lang="en" i="1"/>
              <a:t>Give Local! (same as DoG)</a:t>
            </a:r>
            <a:endParaRPr i="1"/>
          </a:p>
          <a:p>
            <a:pPr marL="457200" lvl="0" indent="-298450" algn="l" rtl="0">
              <a:lnSpc>
                <a:spcPct val="115000"/>
              </a:lnSpc>
              <a:spcBef>
                <a:spcPts val="0"/>
              </a:spcBef>
              <a:spcAft>
                <a:spcPts val="0"/>
              </a:spcAft>
              <a:buSzPts val="1100"/>
              <a:buChar char="●"/>
            </a:pPr>
            <a:r>
              <a:rPr lang="en" i="1"/>
              <a:t>[DoG URL]</a:t>
            </a:r>
            <a:endParaRPr i="1"/>
          </a:p>
          <a:p>
            <a:pPr marL="457200" lvl="0" indent="-298450" algn="l" rtl="0">
              <a:lnSpc>
                <a:spcPct val="115000"/>
              </a:lnSpc>
              <a:spcBef>
                <a:spcPts val="0"/>
              </a:spcBef>
              <a:spcAft>
                <a:spcPts val="0"/>
              </a:spcAft>
              <a:buSzPts val="1100"/>
              <a:buChar char="●"/>
            </a:pPr>
            <a:r>
              <a:rPr lang="en" i="1"/>
              <a:t>[Partner Organization]</a:t>
            </a:r>
            <a:endParaRPr i="1"/>
          </a:p>
          <a:p>
            <a:pPr marL="457200" lvl="0" indent="-298450" algn="l" rtl="0">
              <a:lnSpc>
                <a:spcPct val="115000"/>
              </a:lnSpc>
              <a:spcBef>
                <a:spcPts val="0"/>
              </a:spcBef>
              <a:spcAft>
                <a:spcPts val="0"/>
              </a:spcAft>
              <a:buSzPts val="1100"/>
              <a:buChar char="●"/>
            </a:pPr>
            <a:r>
              <a:rPr lang="en" i="1"/>
              <a:t>[Year]</a:t>
            </a:r>
            <a:endParaRPr i="1"/>
          </a:p>
          <a:p>
            <a:pPr marL="0" lvl="0" indent="0" algn="l" rtl="0">
              <a:spcBef>
                <a:spcPts val="800"/>
              </a:spcBef>
              <a:spcAft>
                <a:spcPts val="0"/>
              </a:spcAft>
              <a:buNone/>
            </a:pPr>
            <a:r>
              <a:rPr lang="en" b="1" u="sng"/>
              <a:t>Presenter Notes:</a:t>
            </a:r>
            <a:endParaRPr b="1" u="sng"/>
          </a:p>
          <a:p>
            <a:pPr marL="457200" lvl="0" indent="-298450" algn="l" rtl="0">
              <a:spcBef>
                <a:spcPts val="0"/>
              </a:spcBef>
              <a:spcAft>
                <a:spcPts val="0"/>
              </a:spcAft>
              <a:buSzPts val="1100"/>
              <a:buChar char="●"/>
            </a:pPr>
            <a:r>
              <a:rPr lang="en"/>
              <a:t>Welcome attendees</a:t>
            </a:r>
            <a:endParaRPr/>
          </a:p>
          <a:p>
            <a:pPr marL="457200" lvl="0" indent="-298450" algn="l" rtl="0">
              <a:spcBef>
                <a:spcPts val="0"/>
              </a:spcBef>
              <a:spcAft>
                <a:spcPts val="0"/>
              </a:spcAft>
              <a:buSzPts val="1100"/>
              <a:buChar char="●"/>
            </a:pPr>
            <a:r>
              <a:rPr lang="en"/>
              <a:t>If starting right at start time, feel free to wait up to 2 additional minutes to allow for additional attendees to join</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Hello everyone and welcome! I’m so glad that you all are joining today’s webinar on Getting Ready for Give Local!. We’re going to wait a couple of extra minutes to allow folks to sign on, and get started at –:02.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103bf4e30d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103bf4e30d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Logo</a:t>
            </a:r>
            <a:endParaRPr/>
          </a:p>
          <a:p>
            <a:pPr marL="457200" lvl="0" indent="-298450" algn="l" rtl="0">
              <a:spcBef>
                <a:spcPts val="0"/>
              </a:spcBef>
              <a:spcAft>
                <a:spcPts val="0"/>
              </a:spcAft>
              <a:buSzPts val="1100"/>
              <a:buChar char="●"/>
            </a:pPr>
            <a:r>
              <a:rPr lang="en"/>
              <a:t>Website</a:t>
            </a:r>
            <a:endParaRPr/>
          </a:p>
          <a:p>
            <a:pPr marL="457200" lvl="0" indent="-298450" algn="l" rtl="0">
              <a:spcBef>
                <a:spcPts val="0"/>
              </a:spcBef>
              <a:spcAft>
                <a:spcPts val="0"/>
              </a:spcAft>
              <a:buSzPts val="1100"/>
              <a:buChar char="●"/>
            </a:pPr>
            <a:r>
              <a:rPr lang="en"/>
              <a:t>Causes</a:t>
            </a:r>
            <a:endParaRPr/>
          </a:p>
          <a:p>
            <a:pPr marL="457200" lvl="0" indent="-298450" algn="l" rtl="0">
              <a:spcBef>
                <a:spcPts val="0"/>
              </a:spcBef>
              <a:spcAft>
                <a:spcPts val="0"/>
              </a:spcAft>
              <a:buSzPts val="1100"/>
              <a:buChar char="●"/>
            </a:pPr>
            <a:r>
              <a:rPr lang="en" b="1"/>
              <a:t>Pro Tip:</a:t>
            </a:r>
            <a:r>
              <a:rPr lang="en"/>
              <a:t> Adding causes to your profile can help new donors find you by our cause-based search!</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The first step to “Add your organization info” will prompt you to add in some basic information about your organization, such as logo, website, and causes. </a:t>
            </a:r>
            <a:endParaRPr/>
          </a:p>
          <a:p>
            <a:pPr marL="457200" lvl="0" indent="-298450" algn="l" rtl="0">
              <a:spcBef>
                <a:spcPts val="0"/>
              </a:spcBef>
              <a:spcAft>
                <a:spcPts val="0"/>
              </a:spcAft>
              <a:buSzPts val="1100"/>
              <a:buChar char="●"/>
            </a:pPr>
            <a:r>
              <a:rPr lang="en"/>
              <a:t>Each of these fields are important as they each serve a purpose in helping donors find your profile on [DoG URL].</a:t>
            </a:r>
            <a:endParaRPr/>
          </a:p>
          <a:p>
            <a:pPr marL="457200" lvl="0" indent="-298450" algn="l" rtl="0">
              <a:spcBef>
                <a:spcPts val="0"/>
              </a:spcBef>
              <a:spcAft>
                <a:spcPts val="0"/>
              </a:spcAft>
              <a:buSzPts val="1100"/>
              <a:buChar char="●"/>
            </a:pPr>
            <a:r>
              <a:rPr lang="en"/>
              <a:t>Uploading a high quality, square version of your logo will ensure that your visual identity on your profile is recognizable to existing and new supporters. </a:t>
            </a:r>
            <a:endParaRPr/>
          </a:p>
          <a:p>
            <a:pPr marL="457200" lvl="0" indent="-298450" algn="l" rtl="0">
              <a:spcBef>
                <a:spcPts val="0"/>
              </a:spcBef>
              <a:spcAft>
                <a:spcPts val="0"/>
              </a:spcAft>
              <a:buSzPts val="1100"/>
              <a:buChar char="●"/>
            </a:pPr>
            <a:r>
              <a:rPr lang="en"/>
              <a:t>Additionally, entering the top three causes that your organization identifies with will help donors that are searching for new organizations to support find your org. </a:t>
            </a:r>
            <a:endParaRPr/>
          </a:p>
          <a:p>
            <a:pPr marL="914400" lvl="1" indent="-298450" algn="l" rtl="0">
              <a:spcBef>
                <a:spcPts val="0"/>
              </a:spcBef>
              <a:spcAft>
                <a:spcPts val="0"/>
              </a:spcAft>
              <a:buSzPts val="1100"/>
              <a:buChar char="○"/>
            </a:pPr>
            <a:r>
              <a:rPr lang="en"/>
              <a:t>For example, if you identify with the “Animals” cause, donors can use our new cause based search to find your organization.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1071bb12eb_0_5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1071bb12eb_0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Add a cover photo</a:t>
            </a:r>
            <a:endParaRPr/>
          </a:p>
          <a:p>
            <a:pPr marL="457200" lvl="0" indent="-298450" algn="l" rtl="0">
              <a:spcBef>
                <a:spcPts val="0"/>
              </a:spcBef>
              <a:spcAft>
                <a:spcPts val="0"/>
              </a:spcAft>
              <a:buSzPts val="1100"/>
              <a:buChar char="●"/>
            </a:pPr>
            <a:r>
              <a:rPr lang="en"/>
              <a:t>Set a monetary goal</a:t>
            </a:r>
            <a:endParaRPr/>
          </a:p>
          <a:p>
            <a:pPr marL="457200" lvl="0" indent="-298450" algn="l" rtl="0">
              <a:spcBef>
                <a:spcPts val="0"/>
              </a:spcBef>
              <a:spcAft>
                <a:spcPts val="0"/>
              </a:spcAft>
              <a:buSzPts val="1100"/>
              <a:buChar char="●"/>
            </a:pPr>
            <a:r>
              <a:rPr lang="en"/>
              <a:t>Tell the story of your organization’s participation in the giving day through words and visuals</a:t>
            </a:r>
            <a:endParaRPr/>
          </a:p>
          <a:p>
            <a:pPr marL="457200" lvl="0" indent="-298450" algn="l" rtl="0">
              <a:spcBef>
                <a:spcPts val="0"/>
              </a:spcBef>
              <a:spcAft>
                <a:spcPts val="0"/>
              </a:spcAft>
              <a:buSzPts val="1100"/>
              <a:buChar char="●"/>
            </a:pPr>
            <a:r>
              <a:rPr lang="en"/>
              <a:t>Use this as an opportunity to make an emotional appeal to your donors</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 </a:t>
            </a:r>
            <a:endParaRPr b="1" u="sng"/>
          </a:p>
          <a:p>
            <a:pPr marL="457200" lvl="0" indent="-298450" algn="l" rtl="0">
              <a:spcBef>
                <a:spcPts val="0"/>
              </a:spcBef>
              <a:spcAft>
                <a:spcPts val="0"/>
              </a:spcAft>
              <a:buSzPts val="1100"/>
              <a:buChar char="●"/>
            </a:pPr>
            <a:r>
              <a:rPr lang="en"/>
              <a:t>Once you’ve filled out the basic information about your organization, you’ll move on to the next step on your Giving Day Dashboard which is to add your story.</a:t>
            </a:r>
            <a:endParaRPr/>
          </a:p>
          <a:p>
            <a:pPr marL="457200" lvl="0" indent="-298450" algn="l" rtl="0">
              <a:spcBef>
                <a:spcPts val="0"/>
              </a:spcBef>
              <a:spcAft>
                <a:spcPts val="0"/>
              </a:spcAft>
              <a:buSzPts val="1100"/>
              <a:buChar char="●"/>
            </a:pPr>
            <a:r>
              <a:rPr lang="en"/>
              <a:t>In this section, you’ll be prompted to add a cover photo, set a monetary goal, and tell the story of why your organization is participating through both words and visuals. </a:t>
            </a:r>
            <a:endParaRPr/>
          </a:p>
          <a:p>
            <a:pPr marL="457200" lvl="0" indent="-298450" algn="l" rtl="0">
              <a:spcBef>
                <a:spcPts val="0"/>
              </a:spcBef>
              <a:spcAft>
                <a:spcPts val="0"/>
              </a:spcAft>
              <a:buSzPts val="1100"/>
              <a:buChar char="●"/>
            </a:pPr>
            <a:r>
              <a:rPr lang="en"/>
              <a:t>I want to take a moment to stress the importance of adding a thoughtful story to your Giving Day profile. For donors that are not familiar with your organization yet, this will be their only opportunity to get to you know organization and why you’re raising funds. Testimonies, first-hand accounts from beneficiaries, or a letter from your President making a personal request for support, all are great examples of ways to make an emotional appear to your audience for their support. </a:t>
            </a:r>
            <a:endParaRPr/>
          </a:p>
          <a:p>
            <a:pPr marL="457200" lvl="0" indent="-298450" algn="l" rtl="0">
              <a:spcBef>
                <a:spcPts val="0"/>
              </a:spcBef>
              <a:spcAft>
                <a:spcPts val="0"/>
              </a:spcAft>
              <a:buSzPts val="1100"/>
              <a:buChar char="●"/>
            </a:pPr>
            <a:r>
              <a:rPr lang="en"/>
              <a:t>In addition to using words to share your organization’s story, we encourage you to use photos and videos whenever applicable. If your organization cannot use photos of beneficiaries for privacy reasons, there are tons of free stock images available to help illustrate your story with visuals.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1071bb12eb_0_5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1071bb12eb_0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State Attestation Compliance</a:t>
            </a:r>
            <a:endParaRPr/>
          </a:p>
          <a:p>
            <a:pPr marL="457200" lvl="0" indent="-298450" algn="l" rtl="0">
              <a:spcBef>
                <a:spcPts val="0"/>
              </a:spcBef>
              <a:spcAft>
                <a:spcPts val="0"/>
              </a:spcAft>
              <a:buSzPts val="1100"/>
              <a:buChar char="●"/>
            </a:pPr>
            <a:r>
              <a:rPr lang="en"/>
              <a:t>Basic information about your organization</a:t>
            </a:r>
            <a:endParaRPr/>
          </a:p>
          <a:p>
            <a:pPr marL="457200" lvl="0" indent="-298450" algn="l" rtl="0">
              <a:spcBef>
                <a:spcPts val="0"/>
              </a:spcBef>
              <a:spcAft>
                <a:spcPts val="0"/>
              </a:spcAft>
              <a:buSzPts val="1100"/>
              <a:buChar char="●"/>
            </a:pPr>
            <a:r>
              <a:rPr lang="en"/>
              <a:t>Banking information for your organization</a:t>
            </a:r>
            <a:endParaRPr/>
          </a:p>
          <a:p>
            <a:pPr marL="457200" lvl="0" indent="-298450" algn="l" rtl="0">
              <a:spcBef>
                <a:spcPts val="0"/>
              </a:spcBef>
              <a:spcAft>
                <a:spcPts val="0"/>
              </a:spcAft>
              <a:buSzPts val="1100"/>
              <a:buChar char="●"/>
            </a:pPr>
            <a:r>
              <a:rPr lang="en"/>
              <a:t>Organization Representative information</a:t>
            </a:r>
            <a:endParaRPr/>
          </a:p>
          <a:p>
            <a:pPr marL="457200" lvl="0" indent="-298450" algn="l" rtl="0">
              <a:spcBef>
                <a:spcPts val="0"/>
              </a:spcBef>
              <a:spcAft>
                <a:spcPts val="0"/>
              </a:spcAft>
              <a:buSzPts val="1100"/>
              <a:buChar char="●"/>
            </a:pPr>
            <a:r>
              <a:rPr lang="en"/>
              <a:t>This is separate from your “application” process to participate</a:t>
            </a:r>
            <a:endParaRPr/>
          </a:p>
          <a:p>
            <a:pPr marL="457200" lvl="0" indent="-298450" algn="l" rtl="0">
              <a:spcBef>
                <a:spcPts val="0"/>
              </a:spcBef>
              <a:spcAft>
                <a:spcPts val="0"/>
              </a:spcAft>
              <a:buSzPts val="1100"/>
              <a:buChar char="●"/>
            </a:pPr>
            <a:r>
              <a:rPr lang="en" b="1"/>
              <a:t>Pro Tip:</a:t>
            </a:r>
            <a:r>
              <a:rPr lang="en"/>
              <a:t> Don’t wait to complete this information. It can take at least several days, and in some instances more</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 </a:t>
            </a:r>
            <a:endParaRPr b="1" u="sng"/>
          </a:p>
          <a:p>
            <a:pPr marL="457200" lvl="0" indent="-298450" algn="l" rtl="0">
              <a:spcBef>
                <a:spcPts val="0"/>
              </a:spcBef>
              <a:spcAft>
                <a:spcPts val="0"/>
              </a:spcAft>
              <a:buSzPts val="1100"/>
              <a:buChar char="●"/>
            </a:pPr>
            <a:r>
              <a:rPr lang="en"/>
              <a:t>The next step on your Giving Day dashboard is one of the most important steps - getting verified to receive donations! Without completing this step, your organization will not be able to receive donations on your Giving Day.</a:t>
            </a:r>
            <a:endParaRPr/>
          </a:p>
          <a:p>
            <a:pPr marL="457200" lvl="0" indent="-298450" algn="l" rtl="0">
              <a:spcBef>
                <a:spcPts val="0"/>
              </a:spcBef>
              <a:spcAft>
                <a:spcPts val="0"/>
              </a:spcAft>
              <a:buSzPts val="1100"/>
              <a:buChar char="●"/>
            </a:pPr>
            <a:r>
              <a:rPr lang="en"/>
              <a:t>There are a few different components to becoming verified which we’ll walk through now. </a:t>
            </a:r>
            <a:endParaRPr/>
          </a:p>
          <a:p>
            <a:pPr marL="914400" lvl="1" indent="-298450" algn="l" rtl="0">
              <a:spcBef>
                <a:spcPts val="0"/>
              </a:spcBef>
              <a:spcAft>
                <a:spcPts val="0"/>
              </a:spcAft>
              <a:buSzPts val="1100"/>
              <a:buChar char="○"/>
            </a:pPr>
            <a:r>
              <a:rPr lang="en"/>
              <a:t>First, is state attestation compliance. In order to fundraise on the Bonterra Giving Days platform, your organization must attest to compliance with state charitable solicitation laws. More information about what this means for your organization can be found on your “Bank Account &amp; Verification” page. </a:t>
            </a:r>
            <a:endParaRPr/>
          </a:p>
          <a:p>
            <a:pPr marL="914400" lvl="1" indent="-298450" algn="l" rtl="0">
              <a:spcBef>
                <a:spcPts val="0"/>
              </a:spcBef>
              <a:spcAft>
                <a:spcPts val="0"/>
              </a:spcAft>
              <a:buSzPts val="1100"/>
              <a:buChar char="○"/>
            </a:pPr>
            <a:r>
              <a:rPr lang="en"/>
              <a:t>Next, you’ll be requested to provide some basic information about your organization, such as legal name, DBA name, and address, as well as banking information for where your donations should be deposited.</a:t>
            </a:r>
            <a:endParaRPr/>
          </a:p>
          <a:p>
            <a:pPr marL="914400" lvl="1" indent="-298450" algn="l" rtl="0">
              <a:spcBef>
                <a:spcPts val="0"/>
              </a:spcBef>
              <a:spcAft>
                <a:spcPts val="0"/>
              </a:spcAft>
              <a:buSzPts val="1100"/>
              <a:buChar char="○"/>
            </a:pPr>
            <a:r>
              <a:rPr lang="en"/>
              <a:t>Additionally, you’ll be required to provide information for an organization representative. The organization representative for your organization should be someone who has both administrative access to your profile, as well as oversight of your organization’s bank account. Additional information about who the organization representative should be and what they will need to provide can be found in our Help Center. </a:t>
            </a:r>
            <a:endParaRPr/>
          </a:p>
          <a:p>
            <a:pPr marL="914400" lvl="1" indent="-298450" algn="l" rtl="0">
              <a:lnSpc>
                <a:spcPct val="115000"/>
              </a:lnSpc>
              <a:spcBef>
                <a:spcPts val="0"/>
              </a:spcBef>
              <a:spcAft>
                <a:spcPts val="0"/>
              </a:spcAft>
              <a:buSzPts val="1100"/>
              <a:buChar char="○"/>
            </a:pPr>
            <a:r>
              <a:rPr lang="en" i="1">
                <a:solidFill>
                  <a:schemeClr val="dk1"/>
                </a:solidFill>
              </a:rPr>
              <a:t>For 2022: </a:t>
            </a:r>
            <a:r>
              <a:rPr lang="en">
                <a:solidFill>
                  <a:schemeClr val="dk1"/>
                </a:solidFill>
              </a:rPr>
              <a:t>One thing we wanted to call attention to is that recently financial regulators have begun enforcing additional verification requirements. Payments regulations like these aim to create a safer, more secure financial ecosystem by helping prevent crimes like money laundering, fraud, and tax evasion. For organizations that have participated in the past, please keep an eye out for a communication from our Process Coordinator with instructions on how to provide this additional information. When providing this information, you will be doing so directly through the secure Stripe portal, and as mentioned before, Stripe has the highest level of PCI compliance available. </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When prepping your profile for Give Local!, it’s important to complete this step as soon as possible so as not to risk leaving it for the last minute. This is because it can take up to 7 days to fully verify your organization, and we want to ensure that you have plenty of time to provide any additional information that may be requested in order to become verified to receive donations.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1071bb12eb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1071bb12eb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solidFill>
                  <a:schemeClr val="dk1"/>
                </a:solidFill>
              </a:rPr>
              <a:t>Go into more detail</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Here’s a quick overview of what the Bank Account &amp; Verification page looks like with the three major components of verification - state charitable solicitation attestation, EIN verification, and bank account/org representative verification.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5c8ce551c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5c8ce551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solidFill>
                  <a:schemeClr val="dk1"/>
                </a:solidFill>
              </a:rPr>
              <a:t>Go into more detail, point them in the direction of the support center</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Here’s the secure Stripe portal where you’ll complete the payment processor verification.</a:t>
            </a:r>
            <a:endParaRPr/>
          </a:p>
          <a:p>
            <a:pPr marL="457200" lvl="0" indent="-298450" algn="l" rtl="0">
              <a:spcBef>
                <a:spcPts val="0"/>
              </a:spcBef>
              <a:spcAft>
                <a:spcPts val="0"/>
              </a:spcAft>
              <a:buSzPts val="1100"/>
              <a:buChar char="●"/>
            </a:pPr>
            <a:r>
              <a:rPr lang="en"/>
              <a:t>We have a robust Help Center section to answer any questions you may have about the process of setting up verification, so be sure to check that out for additional information!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1071bb12eb_0_5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11071bb12eb_0_5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Custom amounts</a:t>
            </a:r>
            <a:endParaRPr/>
          </a:p>
          <a:p>
            <a:pPr marL="457200" lvl="0" indent="-298450" algn="l" rtl="0">
              <a:spcBef>
                <a:spcPts val="0"/>
              </a:spcBef>
              <a:spcAft>
                <a:spcPts val="0"/>
              </a:spcAft>
              <a:buSzPts val="1100"/>
              <a:buChar char="●"/>
            </a:pPr>
            <a:r>
              <a:rPr lang="en"/>
              <a:t>Unique descriptions</a:t>
            </a:r>
            <a:endParaRPr/>
          </a:p>
          <a:p>
            <a:pPr marL="457200" lvl="0" indent="-298450" algn="l" rtl="0">
              <a:spcBef>
                <a:spcPts val="0"/>
              </a:spcBef>
              <a:spcAft>
                <a:spcPts val="0"/>
              </a:spcAft>
              <a:buSzPts val="1100"/>
              <a:buChar char="●"/>
            </a:pPr>
            <a:r>
              <a:rPr lang="en"/>
              <a:t>Optional photos</a:t>
            </a:r>
            <a:endParaRPr/>
          </a:p>
          <a:p>
            <a:pPr marL="457200" lvl="0" indent="-298450" algn="l" rtl="0">
              <a:spcBef>
                <a:spcPts val="0"/>
              </a:spcBef>
              <a:spcAft>
                <a:spcPts val="0"/>
              </a:spcAft>
              <a:buSzPts val="1100"/>
              <a:buChar char="●"/>
            </a:pPr>
            <a:r>
              <a:rPr lang="en"/>
              <a:t>Unlimited Levels</a:t>
            </a:r>
            <a:endParaRPr/>
          </a:p>
          <a:p>
            <a:pPr marL="457200" lvl="0" indent="-298450" algn="l" rtl="0">
              <a:spcBef>
                <a:spcPts val="0"/>
              </a:spcBef>
              <a:spcAft>
                <a:spcPts val="0"/>
              </a:spcAft>
              <a:buSzPts val="1100"/>
              <a:buChar char="●"/>
            </a:pPr>
            <a:r>
              <a:rPr lang="en"/>
              <a:t>Pro Tip: Using custom amounts to represent your organization, like a tangible good or service, further connects the donor to your goal</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 </a:t>
            </a:r>
            <a:endParaRPr b="1" u="sng"/>
          </a:p>
          <a:p>
            <a:pPr marL="457200" lvl="0" indent="-298450" algn="l" rtl="0">
              <a:spcBef>
                <a:spcPts val="0"/>
              </a:spcBef>
              <a:spcAft>
                <a:spcPts val="0"/>
              </a:spcAft>
              <a:buSzPts val="1100"/>
              <a:buChar char="●"/>
            </a:pPr>
            <a:r>
              <a:rPr lang="en"/>
              <a:t>Next, you’ll have the opportunity to set up suggested donation levels for your profile. </a:t>
            </a:r>
            <a:endParaRPr/>
          </a:p>
          <a:p>
            <a:pPr marL="457200" lvl="0" indent="-298450" algn="l" rtl="0">
              <a:spcBef>
                <a:spcPts val="0"/>
              </a:spcBef>
              <a:spcAft>
                <a:spcPts val="0"/>
              </a:spcAft>
              <a:buSzPts val="1100"/>
              <a:buChar char="●"/>
            </a:pPr>
            <a:r>
              <a:rPr lang="en">
                <a:solidFill>
                  <a:schemeClr val="dk1"/>
                </a:solidFill>
              </a:rPr>
              <a:t>These suggested donation amounts can be tied to a specific program cost or organization expense, and can help donors visualize the impact that their gift will have. And don’t be afraid to get specific with the amounts! </a:t>
            </a:r>
            <a:endParaRPr>
              <a:solidFill>
                <a:schemeClr val="dk1"/>
              </a:solidFill>
            </a:endParaRPr>
          </a:p>
          <a:p>
            <a:pPr marL="457200" lvl="0" indent="-298450" algn="l" rtl="0">
              <a:spcBef>
                <a:spcPts val="0"/>
              </a:spcBef>
              <a:spcAft>
                <a:spcPts val="0"/>
              </a:spcAft>
              <a:buSzPts val="1100"/>
              <a:buChar char="●"/>
            </a:pPr>
            <a:r>
              <a:rPr lang="en">
                <a:solidFill>
                  <a:schemeClr val="dk1"/>
                </a:solidFill>
              </a:rPr>
              <a:t>For example, if you are an SPCA and it costs $35.85 to provide vaccines for a litter of kittens - that would make a great donation level. Donors will always have the option to donate a custom amount.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071bb12eb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1071bb12eb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Add your own message</a:t>
            </a:r>
            <a:endParaRPr/>
          </a:p>
          <a:p>
            <a:pPr marL="457200" lvl="0" indent="-298450" algn="l" rtl="0">
              <a:spcBef>
                <a:spcPts val="0"/>
              </a:spcBef>
              <a:spcAft>
                <a:spcPts val="0"/>
              </a:spcAft>
              <a:buSzPts val="1100"/>
              <a:buChar char="●"/>
            </a:pPr>
            <a:r>
              <a:rPr lang="en"/>
              <a:t>Include a photo or video for more personal stewardship!</a:t>
            </a:r>
            <a:endParaRPr/>
          </a:p>
          <a:p>
            <a:pPr marL="457200" lvl="0" indent="-298450" algn="l" rtl="0">
              <a:spcBef>
                <a:spcPts val="0"/>
              </a:spcBef>
              <a:spcAft>
                <a:spcPts val="0"/>
              </a:spcAft>
              <a:buSzPts val="1100"/>
              <a:buChar char="●"/>
            </a:pPr>
            <a:r>
              <a:rPr lang="en"/>
              <a:t>Sent immediately to your donors when they complete their gift</a:t>
            </a:r>
            <a:endParaRPr/>
          </a:p>
          <a:p>
            <a:pPr marL="457200" lvl="0" indent="-298450" algn="l" rtl="0">
              <a:spcBef>
                <a:spcPts val="0"/>
              </a:spcBef>
              <a:spcAft>
                <a:spcPts val="0"/>
              </a:spcAft>
              <a:buSzPts val="1100"/>
              <a:buChar char="●"/>
            </a:pPr>
            <a:r>
              <a:rPr lang="en"/>
              <a:t>Donors can reply to that email and contact you directly</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Clr>
                <a:schemeClr val="dk1"/>
              </a:buClr>
              <a:buSzPts val="1100"/>
              <a:buChar char="●"/>
            </a:pPr>
            <a:r>
              <a:rPr lang="en">
                <a:solidFill>
                  <a:schemeClr val="dk1"/>
                </a:solidFill>
              </a:rPr>
              <a:t>[Modify if day is centrally routed.] The next step is to add a thank you message. This is a custom thank you message that will be included on your donors’ tax-deductible receipt and is the first point of contact from your organization after they’ve made their donation.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Ensure that it is filled out with a personalized thank you message that includes an image or video if possible.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Thank you emails will automatically come from your organization’s main contact to provide an extra personal touch to donors.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1071bb12eb_0_6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1071bb12eb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Note: Quick live demo show where to find on your dashboard. Example: </a:t>
            </a:r>
            <a:r>
              <a:rPr lang="en" i="1" u="sng">
                <a:solidFill>
                  <a:schemeClr val="hlink"/>
                </a:solidFill>
                <a:hlinkClick r:id="rId3"/>
              </a:rPr>
              <a:t>https://www.givegab.com/nonprofits/peninsula-community-foundation/giving_days/peninsulava2022</a:t>
            </a:r>
            <a:r>
              <a:rPr lang="en" i="1">
                <a:solidFill>
                  <a:schemeClr val="dk1"/>
                </a:solidFill>
              </a:rPr>
              <a:t> </a:t>
            </a:r>
            <a:endParaRPr i="1">
              <a:solidFill>
                <a:schemeClr val="dk1"/>
              </a:solidFill>
            </a:endParaRPr>
          </a:p>
          <a:p>
            <a:pPr marL="0" lvl="0" indent="0" algn="l" rtl="0">
              <a:spcBef>
                <a:spcPts val="0"/>
              </a:spcBef>
              <a:spcAft>
                <a:spcPts val="0"/>
              </a:spcAft>
              <a:buClr>
                <a:schemeClr val="dk1"/>
              </a:buClr>
              <a:buSzPts val="1100"/>
              <a:buFont typeface="Arial"/>
              <a:buNone/>
            </a:pPr>
            <a:endParaRPr b="1" u="sng">
              <a:solidFill>
                <a:schemeClr val="dk1"/>
              </a:solidFill>
            </a:endParaRPr>
          </a:p>
          <a:p>
            <a:pPr marL="0" lvl="0" indent="0" algn="l" rtl="0">
              <a:spcBef>
                <a:spcPts val="0"/>
              </a:spcBef>
              <a:spcAft>
                <a:spcPts val="0"/>
              </a:spcAft>
              <a:buClr>
                <a:schemeClr val="dk1"/>
              </a:buClr>
              <a:buSzPts val="1100"/>
              <a:buFont typeface="Arial"/>
              <a:buNone/>
            </a:pPr>
            <a:r>
              <a:rPr lang="en" b="1" u="sng">
                <a:solidFill>
                  <a:schemeClr val="dk1"/>
                </a:solidFill>
              </a:rPr>
              <a:t>Presenter Notes:</a:t>
            </a:r>
            <a:endParaRPr b="1" u="sng">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Ask supporters to reach out to their networks on your behalf</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Each fundraiser creates their own page to collect donations. Their totals roll up into your totals!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Easily manage their pages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Pro Tip: Watch the Peer-to-Peer Fundraising Training Video</a:t>
            </a:r>
            <a:endParaRPr>
              <a:solidFill>
                <a:schemeClr val="dk1"/>
              </a:solidFill>
            </a:endParaRPr>
          </a:p>
          <a:p>
            <a:pPr marL="0" lvl="0" indent="0" algn="l" rtl="0">
              <a:spcBef>
                <a:spcPts val="0"/>
              </a:spcBef>
              <a:spcAft>
                <a:spcPts val="0"/>
              </a:spcAft>
              <a:buClr>
                <a:schemeClr val="dk1"/>
              </a:buClr>
              <a:buSzPts val="1100"/>
              <a:buFont typeface="Arial"/>
              <a:buNone/>
            </a:pPr>
            <a:endParaRPr b="1" u="sng">
              <a:solidFill>
                <a:schemeClr val="dk1"/>
              </a:solidFill>
            </a:endParaRPr>
          </a:p>
          <a:p>
            <a:pPr marL="0" lvl="0" indent="0" algn="l" rtl="0">
              <a:spcBef>
                <a:spcPts val="0"/>
              </a:spcBef>
              <a:spcAft>
                <a:spcPts val="0"/>
              </a:spcAft>
              <a:buClr>
                <a:schemeClr val="dk1"/>
              </a:buClr>
              <a:buSzPts val="1100"/>
              <a:buFont typeface="Arial"/>
              <a:buNone/>
            </a:pPr>
            <a:r>
              <a:rPr lang="en" b="1" u="sng">
                <a:solidFill>
                  <a:schemeClr val="dk1"/>
                </a:solidFill>
              </a:rPr>
              <a:t>Presenter Script:</a:t>
            </a:r>
            <a:endParaRPr b="1" u="sng">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 final checkbox on your Giving Day Dashboard is to Invite P2P Fundraisers. Adding fundraisers means that you are asking your existing supporters to reach out to their networks on your behalf to raise awareness and funds for your organization.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While this step is optional, organizations that use P2P fundraisers for their Giving Day strategy raise more funds on average than those who don’t.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Each P2P fundraiser creates their very own page to collect donations, and their totals roll right up into your totals.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While each P2P fundraiser is encouraged to set up their own profile, we understand that certain fundraisers may not have the time or know-how to do so. In this case, we make it easy for you to update their profiles for them. As an admin, you’ll be able to upload images, set a goal, and set a story for why that fundraiser is participating in Give Local!.</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We have tons of great information available on [DoG URL] to help your fundraisers run a fantastic P2P campaign. Be sure to check out the P2P Fundraising Training Video and share it with your fundraisers.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1071bb12eb_0_6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1071bb12eb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Here’s a quick example of a completed P2P fundraiser page. </a:t>
            </a:r>
            <a:endParaRPr/>
          </a:p>
          <a:p>
            <a:pPr marL="457200" lvl="0" indent="-298450" algn="l" rtl="0">
              <a:spcBef>
                <a:spcPts val="0"/>
              </a:spcBef>
              <a:spcAft>
                <a:spcPts val="0"/>
              </a:spcAft>
              <a:buSzPts val="1100"/>
              <a:buChar char="●"/>
            </a:pPr>
            <a:r>
              <a:rPr lang="en"/>
              <a:t>Note the profile image, set goal, and custom video and blurb</a:t>
            </a:r>
            <a:endParaRPr/>
          </a:p>
          <a:p>
            <a:pPr marL="457200" lvl="0" indent="-298450" algn="l" rtl="0">
              <a:spcBef>
                <a:spcPts val="0"/>
              </a:spcBef>
              <a:spcAft>
                <a:spcPts val="0"/>
              </a:spcAft>
              <a:buSzPts val="1100"/>
              <a:buChar char="●"/>
            </a:pPr>
            <a:r>
              <a:rPr lang="en"/>
              <a:t>All other branding is pulled in from your organization’s profile</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Here is an example of a completed P2P Fundraising page. As you can see, the P2P Fundraiser has uploaded a profile image to help personalize their profile. They’ve also set a goal, and their progress towards that goal will be tracked once donations are open.</a:t>
            </a:r>
            <a:endParaRPr/>
          </a:p>
          <a:p>
            <a:pPr marL="457200" lvl="0" indent="-298450" algn="l" rtl="0">
              <a:spcBef>
                <a:spcPts val="0"/>
              </a:spcBef>
              <a:spcAft>
                <a:spcPts val="0"/>
              </a:spcAft>
              <a:buSzPts val="1100"/>
              <a:buChar char="●"/>
            </a:pPr>
            <a:r>
              <a:rPr lang="en"/>
              <a:t>Additionally, they’ve entered a custom video explaining why they’re passionate about fundraising for this cause, as well as a little blurb.</a:t>
            </a:r>
            <a:endParaRPr/>
          </a:p>
          <a:p>
            <a:pPr marL="457200" lvl="0" indent="-298450" algn="l" rtl="0">
              <a:spcBef>
                <a:spcPts val="0"/>
              </a:spcBef>
              <a:spcAft>
                <a:spcPts val="0"/>
              </a:spcAft>
              <a:buSzPts val="1100"/>
              <a:buChar char="●"/>
            </a:pPr>
            <a:r>
              <a:rPr lang="en"/>
              <a:t>Other than those personalized elements, the rest of the P2P Fundraising page is completely branded towards your organization and Give Local!.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1071bb12eb_0_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1071bb12eb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Note: Add your own stats from last year’s giving day if available from previous year’s debrief</a:t>
            </a:r>
            <a:endParaRPr i="1"/>
          </a:p>
          <a:p>
            <a:pPr marL="0" lvl="0" indent="0" algn="l" rtl="0">
              <a:spcBef>
                <a:spcPts val="0"/>
              </a:spcBef>
              <a:spcAft>
                <a:spcPts val="0"/>
              </a:spcAft>
              <a:buNone/>
            </a:pPr>
            <a:endParaRPr/>
          </a:p>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Organizations who used P2P fundraising last year for Give Local! raised on average [3.4x] more than those who did not.</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As I mentioned earlier, organizations that use P2P fundraising raise more dollars than those who don’t. But did you know that they raise [3.4]x </a:t>
            </a:r>
            <a:r>
              <a:rPr lang="en" i="1"/>
              <a:t>more</a:t>
            </a:r>
            <a:r>
              <a:rPr lang="en"/>
              <a:t> than those that don’t? That is a significant difference. We hope that this will encourage you to find out how you can make P2P Fundraisers a large part of your Giving Day strategy.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1071bb12eb_0_11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1071bb12eb_0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u="sng">
                <a:solidFill>
                  <a:schemeClr val="dk1"/>
                </a:solidFill>
              </a:rPr>
              <a:t>Presenter Notes:</a:t>
            </a:r>
            <a:endParaRPr b="1" u="sng">
              <a:solidFill>
                <a:schemeClr val="dk1"/>
              </a:solidFill>
            </a:endParaRPr>
          </a:p>
          <a:p>
            <a:pPr marL="0" lvl="0" indent="0" algn="l" rtl="0">
              <a:lnSpc>
                <a:spcPct val="115000"/>
              </a:lnSpc>
              <a:spcBef>
                <a:spcPts val="0"/>
              </a:spcBef>
              <a:spcAft>
                <a:spcPts val="0"/>
              </a:spcAft>
              <a:buNone/>
            </a:pPr>
            <a:r>
              <a:rPr lang="en">
                <a:solidFill>
                  <a:schemeClr val="dk1"/>
                </a:solidFill>
              </a:rPr>
              <a:t>Housekeeping/Etiquette reminders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Everyone is on mute to keep noise levels to a minimum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This is being recorded, and will be available on the /trainings page by X date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Find your Zoom panel and chat in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Please say hello in the chat</a:t>
            </a:r>
            <a:endParaRPr>
              <a:solidFill>
                <a:schemeClr val="dk1"/>
              </a:solidFill>
            </a:endParaRPr>
          </a:p>
          <a:p>
            <a:pPr marL="914400" lvl="1" indent="-298450" algn="l" rtl="0">
              <a:lnSpc>
                <a:spcPct val="115000"/>
              </a:lnSpc>
              <a:spcBef>
                <a:spcPts val="0"/>
              </a:spcBef>
              <a:spcAft>
                <a:spcPts val="0"/>
              </a:spcAft>
              <a:buClr>
                <a:schemeClr val="dk1"/>
              </a:buClr>
              <a:buSzPts val="1100"/>
              <a:buChar char="○"/>
            </a:pPr>
            <a:r>
              <a:rPr lang="en">
                <a:solidFill>
                  <a:schemeClr val="dk1"/>
                </a:solidFill>
              </a:rPr>
              <a:t>Let us know your name, organization, and how many times you’ve participated in Giving Day</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Questions? Use Q&amp;A. We’ll save plenty of time at the end.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u="sng">
                <a:solidFill>
                  <a:schemeClr val="dk1"/>
                </a:solidFill>
              </a:rPr>
              <a:t>Presenter Script: </a:t>
            </a:r>
            <a:endParaRPr b="1" u="sng">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Just a few housekeeping notes before we jump into today’s presentation. This webinar is being recorded so you’ll be able to revisit the presentation at your convenience, or share it with someone who wasn’t able to attend today.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You are all on mute in order to keep the noise levels to a minimum - however we do encourage questions, so please take a moment to locate your Q&amp;A box now and we’ll save time at the end to address all of your questions.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As a friendly reminder, please be sure to submit any questions that you have through the Q&amp;A box rather than chat. This will help us ensure that your questions don’t get missed. </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With that said, please take some time to write into the chat now and let us know what organization you’re representing today, as well as whether you’re a Give Local! veteran or if this is your first time participating.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100b2140c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100b2140c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Highlight additional actions that admins have available to them right within their Giving Day Dashboard</a:t>
            </a:r>
            <a:endParaRPr/>
          </a:p>
          <a:p>
            <a:pPr marL="457200" lvl="0" indent="-298450" algn="l" rtl="0">
              <a:spcBef>
                <a:spcPts val="0"/>
              </a:spcBef>
              <a:spcAft>
                <a:spcPts val="0"/>
              </a:spcAft>
              <a:buSzPts val="1100"/>
              <a:buChar char="●"/>
            </a:pPr>
            <a:r>
              <a:rPr lang="en"/>
              <a:t>Especially call attention to offline donations, matching, and support areas</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In addition to those [6] key steps to setting up your Giving Day profile, there are tons of additional tools to help you manage your Giving Day right from your dashboard. </a:t>
            </a:r>
            <a:endParaRPr/>
          </a:p>
          <a:p>
            <a:pPr marL="457200" lvl="0" indent="-298450" algn="l" rtl="0">
              <a:spcBef>
                <a:spcPts val="0"/>
              </a:spcBef>
              <a:spcAft>
                <a:spcPts val="0"/>
              </a:spcAft>
              <a:buSzPts val="1100"/>
              <a:buChar char="●"/>
            </a:pPr>
            <a:r>
              <a:rPr lang="en"/>
              <a:t>For example, you’ll be able to add offline donations to your totals, manage sponsor matching, view a Giving Day scoped donation report and more. </a:t>
            </a:r>
            <a:endParaRPr/>
          </a:p>
          <a:p>
            <a:pPr marL="457200" lvl="0" indent="-298450" algn="l" rtl="0">
              <a:spcBef>
                <a:spcPts val="0"/>
              </a:spcBef>
              <a:spcAft>
                <a:spcPts val="0"/>
              </a:spcAft>
              <a:buSzPts val="1100"/>
              <a:buChar char="●"/>
            </a:pPr>
            <a:r>
              <a:rPr lang="en"/>
              <a:t>From your dashboard we also provide quick access links to webinars and other training materials, our Giving Day toolkit, and Help Center.</a:t>
            </a:r>
            <a:endParaRPr/>
          </a:p>
          <a:p>
            <a:pPr marL="457200" lvl="0" indent="-298450" algn="l" rtl="0">
              <a:spcBef>
                <a:spcPts val="0"/>
              </a:spcBef>
              <a:spcAft>
                <a:spcPts val="0"/>
              </a:spcAft>
              <a:buSzPts val="1100"/>
              <a:buChar char="●"/>
            </a:pPr>
            <a:r>
              <a:rPr lang="en"/>
              <a:t>Lastly, you’ll have the opportunity to provide external fund numbers to help code donations that come in through Giving Day, as well as add support areas, and view your profile as it’s being worked 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1071bb12eb_0_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1071bb12eb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Preview your profile along the way</a:t>
            </a:r>
            <a:endParaRPr/>
          </a:p>
          <a:p>
            <a:pPr marL="457200" lvl="0" indent="-298450" algn="l" rtl="0">
              <a:spcBef>
                <a:spcPts val="0"/>
              </a:spcBef>
              <a:spcAft>
                <a:spcPts val="0"/>
              </a:spcAft>
              <a:buSzPts val="1100"/>
              <a:buChar char="●"/>
            </a:pPr>
            <a:r>
              <a:rPr lang="en"/>
              <a:t>Share this link with your supporters</a:t>
            </a:r>
            <a:endParaRPr/>
          </a:p>
          <a:p>
            <a:pPr marL="457200" lvl="0" indent="-298450" algn="l" rtl="0">
              <a:spcBef>
                <a:spcPts val="0"/>
              </a:spcBef>
              <a:spcAft>
                <a:spcPts val="0"/>
              </a:spcAft>
              <a:buSzPts val="1100"/>
              <a:buChar char="●"/>
            </a:pPr>
            <a:r>
              <a:rPr lang="en"/>
              <a:t>Post directly to Twitter and Facebook from your dashboard</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As you work through setting your profile up, you can easily view it by selecting the “View Your Profile” option beneath “Other Actions.”</a:t>
            </a:r>
            <a:endParaRPr/>
          </a:p>
          <a:p>
            <a:pPr marL="457200" lvl="0" indent="-298450" algn="l" rtl="0">
              <a:spcBef>
                <a:spcPts val="0"/>
              </a:spcBef>
              <a:spcAft>
                <a:spcPts val="0"/>
              </a:spcAft>
              <a:buSzPts val="1100"/>
              <a:buChar char="●"/>
            </a:pPr>
            <a:r>
              <a:rPr lang="en"/>
              <a:t>Once your profile is fully completed and ready to share out to the world, you can use the link within the “Share your Page” box to share your Giving Day profile anywhere. You can also use the quick share buttons to easily share to Twitter and Facebook.</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11071bb12eb_0_9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11071bb12eb_0_9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0" lvl="0" indent="0" algn="l" rtl="0">
              <a:spcBef>
                <a:spcPts val="0"/>
              </a:spcBef>
              <a:spcAft>
                <a:spcPts val="0"/>
              </a:spcAft>
              <a:buNone/>
            </a:pPr>
            <a:r>
              <a:rPr lang="en"/>
              <a:t>So, what’s next?</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1071bb12eb_0_9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1071bb12eb_0_9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0" lvl="0" indent="0" algn="l" rtl="0">
              <a:spcBef>
                <a:spcPts val="0"/>
              </a:spcBef>
              <a:spcAft>
                <a:spcPts val="0"/>
              </a:spcAft>
              <a:buNone/>
            </a:pPr>
            <a:r>
              <a:rPr lang="en"/>
              <a:t>Use pledged donations as a donor incentive to increase impact!</a:t>
            </a:r>
            <a:endParaRPr/>
          </a:p>
          <a:p>
            <a:pPr marL="0" lvl="0" indent="0" algn="l" rtl="0">
              <a:spcBef>
                <a:spcPts val="0"/>
              </a:spcBef>
              <a:spcAft>
                <a:spcPts val="0"/>
              </a:spcAft>
              <a:buNone/>
            </a:pPr>
            <a:r>
              <a:rPr lang="en"/>
              <a:t>Once you secure a matching gift, utilize the Matching tool to add that money into your totals, according to the criteria you set.</a:t>
            </a:r>
            <a:endParaRPr/>
          </a:p>
          <a:p>
            <a:pPr marL="457200" lvl="0" indent="-298450" algn="l" rtl="0">
              <a:spcBef>
                <a:spcPts val="0"/>
              </a:spcBef>
              <a:spcAft>
                <a:spcPts val="0"/>
              </a:spcAft>
              <a:buSzPts val="1100"/>
              <a:buChar char="●"/>
            </a:pPr>
            <a:r>
              <a:rPr lang="en"/>
              <a:t>1:1 Dollar-for-Dollar Matches</a:t>
            </a:r>
            <a:endParaRPr/>
          </a:p>
          <a:p>
            <a:pPr marL="457200" lvl="0" indent="-298450" algn="l" rtl="0">
              <a:spcBef>
                <a:spcPts val="0"/>
              </a:spcBef>
              <a:spcAft>
                <a:spcPts val="0"/>
              </a:spcAft>
              <a:buSzPts val="1100"/>
              <a:buChar char="●"/>
            </a:pPr>
            <a:r>
              <a:rPr lang="en"/>
              <a:t>Donor or Dollar Challenges</a:t>
            </a:r>
            <a:endParaRPr/>
          </a:p>
          <a:p>
            <a:pPr marL="457200" lvl="0" indent="-298450" algn="l" rtl="0">
              <a:spcBef>
                <a:spcPts val="0"/>
              </a:spcBef>
              <a:spcAft>
                <a:spcPts val="0"/>
              </a:spcAft>
              <a:buSzPts val="1100"/>
              <a:buChar char="●"/>
            </a:pPr>
            <a:r>
              <a:rPr lang="en"/>
              <a:t>Pro Tip: Watch the Matching Training Video</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0" lvl="0" indent="0" algn="l" rtl="0">
              <a:spcBef>
                <a:spcPts val="0"/>
              </a:spcBef>
              <a:spcAft>
                <a:spcPts val="0"/>
              </a:spcAft>
              <a:buNone/>
            </a:pPr>
            <a:r>
              <a:rPr lang="en"/>
              <a:t>Before we wrap up today’s training, I want to highlight one last feature to help you take your Giving Day efforts to the next level - </a:t>
            </a:r>
            <a:endParaRPr/>
          </a:p>
          <a:p>
            <a:pPr marL="457200" lvl="0" indent="-298450" algn="l" rtl="0">
              <a:spcBef>
                <a:spcPts val="0"/>
              </a:spcBef>
              <a:spcAft>
                <a:spcPts val="0"/>
              </a:spcAft>
              <a:buSzPts val="1100"/>
              <a:buChar char="●"/>
            </a:pPr>
            <a:r>
              <a:rPr lang="en"/>
              <a:t>Each organization has the opportunity to step up their Giving Day fundraising with Matches. Matches are an opportunity for you to secure additional funds in advance of Give Local! to help incentivise donor participation on the day of. </a:t>
            </a:r>
            <a:endParaRPr/>
          </a:p>
          <a:p>
            <a:pPr marL="457200" lvl="0" indent="-298450" algn="l" rtl="0">
              <a:spcBef>
                <a:spcPts val="0"/>
              </a:spcBef>
              <a:spcAft>
                <a:spcPts val="0"/>
              </a:spcAft>
              <a:buSzPts val="1100"/>
              <a:buChar char="●"/>
            </a:pPr>
            <a:r>
              <a:rPr lang="en"/>
              <a:t>For example, you receive a $2,000 gift from a major donor or sponsor. You ask them if you can use this as a match, whereby every gift that comes in from an online donor will be matched dollar for dollar. A donor gives $10, $10 more dollars are added to your totals from that $2,000 gift until it runs out. Alternatively, you could set a goal, like 50 donors. When your organization reaches 50 donors, a $2,000 gift will be added to your totals! These are great ways to engage your supporters with specific messaging and asks, especially your p2p fundraisers.</a:t>
            </a:r>
            <a:endParaRPr/>
          </a:p>
          <a:p>
            <a:pPr marL="0" lvl="0" indent="0" algn="l" rtl="0">
              <a:spcBef>
                <a:spcPts val="0"/>
              </a:spcBef>
              <a:spcAft>
                <a:spcPts val="0"/>
              </a:spcAft>
              <a:buNone/>
            </a:pPr>
            <a:endParaRPr/>
          </a:p>
          <a:p>
            <a:pPr marL="0" lvl="0" indent="0" algn="l" rtl="0">
              <a:spcBef>
                <a:spcPts val="0"/>
              </a:spcBef>
              <a:spcAft>
                <a:spcPts val="0"/>
              </a:spcAft>
              <a:buNone/>
            </a:pPr>
            <a:r>
              <a:rPr lang="en" i="1"/>
              <a:t>Quick live demo show where to find on your dashboard (Example: </a:t>
            </a:r>
            <a:r>
              <a:rPr lang="en" i="1" u="sng">
                <a:solidFill>
                  <a:schemeClr val="hlink"/>
                </a:solidFill>
                <a:hlinkClick r:id="rId3"/>
              </a:rPr>
              <a:t>https://www.givegab.com/nonprofits/peninsula-community-foundation/giving_days/peninsulava2022</a:t>
            </a:r>
            <a:r>
              <a:rPr lang="en" i="1"/>
              <a:t>)</a:t>
            </a:r>
            <a:endParaRPr i="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1071bb12eb_0_10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1071bb12eb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Note: Add your own stats from last year’s giving day if available! </a:t>
            </a:r>
            <a:endParaRPr i="1">
              <a:solidFill>
                <a:schemeClr val="dk1"/>
              </a:solidFill>
            </a:endParaRPr>
          </a:p>
          <a:p>
            <a:pPr marL="0" lvl="0" indent="0" algn="l" rtl="0">
              <a:spcBef>
                <a:spcPts val="0"/>
              </a:spcBef>
              <a:spcAft>
                <a:spcPts val="0"/>
              </a:spcAft>
              <a:buClr>
                <a:schemeClr val="dk1"/>
              </a:buClr>
              <a:buSzPts val="1100"/>
              <a:buFont typeface="Arial"/>
              <a:buNone/>
            </a:pPr>
            <a:endParaRPr i="1">
              <a:solidFill>
                <a:schemeClr val="dk1"/>
              </a:solidFill>
            </a:endParaRPr>
          </a:p>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Organizations who had a match last year for Give Local! raised on average [4.5x] more than those who did not.</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To emphasize just how effective matches are for increasing dollars raised on your giving day, organizations who had a match last year for Give Local! raised on average [4.5]x more than those who did not. Like with P2P fundraising, we encourage you to see how you can making matches a part of your giving day strategy.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1071bb12eb_0_10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1071bb12eb_0_10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The Nonprofit Toolkit has valuable resources for all your Give Local! needs.</a:t>
            </a:r>
            <a:endParaRPr/>
          </a:p>
          <a:p>
            <a:pPr marL="457200" lvl="0" indent="-298450" algn="l" rtl="0">
              <a:spcBef>
                <a:spcPts val="0"/>
              </a:spcBef>
              <a:spcAft>
                <a:spcPts val="0"/>
              </a:spcAft>
              <a:buSzPts val="1100"/>
              <a:buChar char="●"/>
            </a:pPr>
            <a:r>
              <a:rPr lang="en"/>
              <a:t>Templates</a:t>
            </a:r>
            <a:endParaRPr/>
          </a:p>
          <a:p>
            <a:pPr marL="457200" lvl="0" indent="-298450" algn="l" rtl="0">
              <a:spcBef>
                <a:spcPts val="0"/>
              </a:spcBef>
              <a:spcAft>
                <a:spcPts val="0"/>
              </a:spcAft>
              <a:buSzPts val="1100"/>
              <a:buChar char="●"/>
            </a:pPr>
            <a:r>
              <a:rPr lang="en"/>
              <a:t>Downloadable graphics </a:t>
            </a:r>
            <a:endParaRPr/>
          </a:p>
          <a:p>
            <a:pPr marL="457200" lvl="0" indent="-298450" algn="l" rtl="0">
              <a:spcBef>
                <a:spcPts val="0"/>
              </a:spcBef>
              <a:spcAft>
                <a:spcPts val="0"/>
              </a:spcAft>
              <a:buSzPts val="1100"/>
              <a:buChar char="●"/>
            </a:pPr>
            <a:r>
              <a:rPr lang="en"/>
              <a:t>Resources for board members, volunteers, staff and fundraisers</a:t>
            </a:r>
            <a:endParaRPr/>
          </a:p>
          <a:p>
            <a:pPr marL="457200" lvl="0" indent="-298450" algn="l" rtl="0">
              <a:spcBef>
                <a:spcPts val="0"/>
              </a:spcBef>
              <a:spcAft>
                <a:spcPts val="0"/>
              </a:spcAft>
              <a:buSzPts val="1100"/>
              <a:buChar char="●"/>
            </a:pPr>
            <a:r>
              <a:rPr lang="en"/>
              <a:t>Training videos for fundraising strategies!</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0" lvl="0" indent="0" algn="l" rtl="0">
              <a:spcBef>
                <a:spcPts val="0"/>
              </a:spcBef>
              <a:spcAft>
                <a:spcPts val="0"/>
              </a:spcAft>
              <a:buNone/>
            </a:pPr>
            <a:r>
              <a:rPr lang="en"/>
              <a:t>Before we talk about next steps, I wanted to take some time to highlight the Nonprofit Toolkit.</a:t>
            </a:r>
            <a:endParaRPr/>
          </a:p>
          <a:p>
            <a:pPr marL="457200" lvl="0" indent="-298450" algn="l" rtl="0">
              <a:spcBef>
                <a:spcPts val="0"/>
              </a:spcBef>
              <a:spcAft>
                <a:spcPts val="0"/>
              </a:spcAft>
              <a:buSzPts val="1100"/>
              <a:buChar char="●"/>
            </a:pPr>
            <a:r>
              <a:rPr lang="en"/>
              <a:t>The nonprofit toolkit is a valuable resources for all your Giving Day needs. It includes communication templates, downloadable graphics, resources for board members, volunteers, and fundraisers, as well as tons of on-demand training videos to help you prepare for Give Local!.</a:t>
            </a:r>
            <a:endParaRPr/>
          </a:p>
          <a:p>
            <a:pPr marL="457200" lvl="0" indent="-298450" algn="l" rtl="0">
              <a:spcBef>
                <a:spcPts val="0"/>
              </a:spcBef>
              <a:spcAft>
                <a:spcPts val="0"/>
              </a:spcAft>
              <a:buSzPts val="1100"/>
              <a:buChar char="●"/>
            </a:pPr>
            <a:r>
              <a:rPr lang="en"/>
              <a:t>We encourage you to leverage these resources as you prepare for Giving Day, and feel encouraged to rely on them for your year round fundraising efforts as well!</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103bf4e30d_1_2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103bf4e30d_1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Take a breath!</a:t>
            </a:r>
            <a:endParaRPr/>
          </a:p>
          <a:p>
            <a:pPr marL="457200" lvl="0" indent="-298450" algn="l" rtl="0">
              <a:spcBef>
                <a:spcPts val="0"/>
              </a:spcBef>
              <a:spcAft>
                <a:spcPts val="0"/>
              </a:spcAft>
              <a:buSzPts val="1100"/>
              <a:buChar char="●"/>
            </a:pPr>
            <a:r>
              <a:rPr lang="en"/>
              <a:t>If this is your first time participating, enjoy it!</a:t>
            </a:r>
            <a:endParaRPr/>
          </a:p>
          <a:p>
            <a:pPr marL="457200" lvl="0" indent="-298450" algn="l" rtl="0">
              <a:spcBef>
                <a:spcPts val="0"/>
              </a:spcBef>
              <a:spcAft>
                <a:spcPts val="0"/>
              </a:spcAft>
              <a:buSzPts val="1100"/>
              <a:buChar char="●"/>
            </a:pPr>
            <a:r>
              <a:rPr lang="en"/>
              <a:t>Your role as a nonprofit admin can seem overwhelming</a:t>
            </a:r>
            <a:endParaRPr/>
          </a:p>
          <a:p>
            <a:pPr marL="457200" lvl="0" indent="-298450" algn="l" rtl="0">
              <a:spcBef>
                <a:spcPts val="0"/>
              </a:spcBef>
              <a:spcAft>
                <a:spcPts val="0"/>
              </a:spcAft>
              <a:buSzPts val="1100"/>
              <a:buChar char="●"/>
            </a:pPr>
            <a:r>
              <a:rPr lang="en"/>
              <a:t>You don’t need to compete for incentives and prizes</a:t>
            </a:r>
            <a:endParaRPr/>
          </a:p>
          <a:p>
            <a:pPr marL="457200" lvl="0" indent="-298450" algn="l" rtl="0">
              <a:spcBef>
                <a:spcPts val="0"/>
              </a:spcBef>
              <a:spcAft>
                <a:spcPts val="0"/>
              </a:spcAft>
              <a:buSzPts val="1100"/>
              <a:buChar char="●"/>
            </a:pPr>
            <a:r>
              <a:rPr lang="en"/>
              <a:t>Give Local! may not be the right fit for all of your donors - that’s okay!</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0" lvl="0" indent="0" algn="l" rtl="0">
              <a:spcBef>
                <a:spcPts val="0"/>
              </a:spcBef>
              <a:spcAft>
                <a:spcPts val="0"/>
              </a:spcAft>
              <a:buNone/>
            </a:pPr>
            <a:r>
              <a:rPr lang="en"/>
              <a:t>So, now that we’ve covered how to register for and complete your profile for Give Local!, what are your next steps?</a:t>
            </a:r>
            <a:endParaRPr/>
          </a:p>
          <a:p>
            <a:pPr marL="457200" lvl="0" indent="-298450" algn="l" rtl="0">
              <a:spcBef>
                <a:spcPts val="0"/>
              </a:spcBef>
              <a:spcAft>
                <a:spcPts val="0"/>
              </a:spcAft>
              <a:buSzPts val="1100"/>
              <a:buChar char="●"/>
            </a:pPr>
            <a:r>
              <a:rPr lang="en"/>
              <a:t>First, take a deep breath! There may seem like a ton of things to do for Give Local!, but if this is your first time participating, take a step back and decide on what extra strategies you’ll want to take on if any.</a:t>
            </a:r>
            <a:endParaRPr/>
          </a:p>
          <a:p>
            <a:pPr marL="457200" lvl="0" indent="-298450" algn="l" rtl="0">
              <a:spcBef>
                <a:spcPts val="0"/>
              </a:spcBef>
              <a:spcAft>
                <a:spcPts val="0"/>
              </a:spcAft>
              <a:buSzPts val="1100"/>
              <a:buChar char="●"/>
            </a:pPr>
            <a:r>
              <a:rPr lang="en"/>
              <a:t>We understand that your role as a nonprofit admin can seem overwhelming, as you may be working with very limited resources. We hope that the resources that we provide will help to make your participation in Give Local! a bit easier. </a:t>
            </a:r>
            <a:endParaRPr/>
          </a:p>
          <a:p>
            <a:pPr marL="457200" lvl="0" indent="-298450" algn="l" rtl="0">
              <a:spcBef>
                <a:spcPts val="0"/>
              </a:spcBef>
              <a:spcAft>
                <a:spcPts val="0"/>
              </a:spcAft>
              <a:buSzPts val="1100"/>
              <a:buChar char="●"/>
            </a:pPr>
            <a:r>
              <a:rPr lang="en"/>
              <a:t>Remember that while there are opportunities to secure match incentives and prizes, you don’t need to complete for these. Do what is within your capacity to do, and remember that there are always future years to take your participation to the next level.</a:t>
            </a:r>
            <a:endParaRPr/>
          </a:p>
          <a:p>
            <a:pPr marL="457200" lvl="0" indent="-298450" algn="l" rtl="0">
              <a:spcBef>
                <a:spcPts val="0"/>
              </a:spcBef>
              <a:spcAft>
                <a:spcPts val="0"/>
              </a:spcAft>
              <a:buSzPts val="1100"/>
              <a:buChar char="●"/>
            </a:pPr>
            <a:r>
              <a:rPr lang="en"/>
              <a:t>And finally, remember that giving through Give Local! may not be the right fit for all your donors - and that’s okay! Giving Day is a great opportunity to help take existing donor relationships to the next level, while also taking advantage of an amazing opportunity to get your organization in front of new audiences. It may not be the right fit for everyone, but it’s still an amazing way to nurture certain supporter relationships.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103bf4e30d_1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103bf4e30d_1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What to work on over the next [X months/weeks]:</a:t>
            </a:r>
            <a:endParaRPr/>
          </a:p>
          <a:p>
            <a:pPr marL="457200" lvl="0" indent="-298450" algn="l" rtl="0">
              <a:spcBef>
                <a:spcPts val="0"/>
              </a:spcBef>
              <a:spcAft>
                <a:spcPts val="0"/>
              </a:spcAft>
              <a:buSzPts val="1100"/>
              <a:buChar char="●"/>
            </a:pPr>
            <a:r>
              <a:rPr lang="en"/>
              <a:t>Follow Give Local! on Social Media and use #Give Local! Hashtag</a:t>
            </a:r>
            <a:endParaRPr/>
          </a:p>
          <a:p>
            <a:pPr marL="457200" lvl="0" indent="-298450" algn="l" rtl="0">
              <a:spcBef>
                <a:spcPts val="0"/>
              </a:spcBef>
              <a:spcAft>
                <a:spcPts val="0"/>
              </a:spcAft>
              <a:buSzPts val="1100"/>
              <a:buChar char="●"/>
            </a:pPr>
            <a:r>
              <a:rPr lang="en"/>
              <a:t>Watch your inbox for important emails</a:t>
            </a:r>
            <a:endParaRPr/>
          </a:p>
          <a:p>
            <a:pPr marL="457200" lvl="0" indent="-298450" algn="l" rtl="0">
              <a:spcBef>
                <a:spcPts val="0"/>
              </a:spcBef>
              <a:spcAft>
                <a:spcPts val="0"/>
              </a:spcAft>
              <a:buSzPts val="1100"/>
              <a:buChar char="●"/>
            </a:pPr>
            <a:r>
              <a:rPr lang="en"/>
              <a:t>Meet internally to discuss goals</a:t>
            </a:r>
            <a:endParaRPr/>
          </a:p>
          <a:p>
            <a:pPr marL="457200" lvl="0" indent="-298450" algn="l" rtl="0">
              <a:spcBef>
                <a:spcPts val="0"/>
              </a:spcBef>
              <a:spcAft>
                <a:spcPts val="0"/>
              </a:spcAft>
              <a:buSzPts val="1100"/>
              <a:buChar char="●"/>
            </a:pPr>
            <a:r>
              <a:rPr lang="en"/>
              <a:t>Sign up for upcoming webinars</a:t>
            </a:r>
            <a:endParaRPr/>
          </a:p>
          <a:p>
            <a:pPr marL="457200" lvl="0" indent="-298450" algn="l" rtl="0">
              <a:spcBef>
                <a:spcPts val="0"/>
              </a:spcBef>
              <a:spcAft>
                <a:spcPts val="0"/>
              </a:spcAft>
              <a:buSzPts val="1100"/>
              <a:buChar char="●"/>
            </a:pPr>
            <a:r>
              <a:rPr lang="en"/>
              <a:t>Explore the toolkit</a:t>
            </a:r>
            <a:endParaRPr b="1" u="sng"/>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0" lvl="0" indent="0" algn="l" rtl="0">
              <a:spcBef>
                <a:spcPts val="0"/>
              </a:spcBef>
              <a:spcAft>
                <a:spcPts val="0"/>
              </a:spcAft>
              <a:buNone/>
            </a:pPr>
            <a:r>
              <a:rPr lang="en"/>
              <a:t>Over the next few weeks, take some time to do the following - </a:t>
            </a:r>
            <a:endParaRPr/>
          </a:p>
          <a:p>
            <a:pPr marL="457200" lvl="0" indent="-298450" algn="l" rtl="0">
              <a:spcBef>
                <a:spcPts val="0"/>
              </a:spcBef>
              <a:spcAft>
                <a:spcPts val="0"/>
              </a:spcAft>
              <a:buSzPts val="1100"/>
              <a:buChar char="●"/>
            </a:pPr>
            <a:r>
              <a:rPr lang="en"/>
              <a:t>Follow Give Local! on social media and remember to use the hashtag #[hashtag] when posting about Give Local!</a:t>
            </a:r>
            <a:endParaRPr/>
          </a:p>
          <a:p>
            <a:pPr marL="457200" lvl="0" indent="-298450" algn="l" rtl="0">
              <a:spcBef>
                <a:spcPts val="0"/>
              </a:spcBef>
              <a:spcAft>
                <a:spcPts val="0"/>
              </a:spcAft>
              <a:buSzPts val="1100"/>
              <a:buChar char="●"/>
            </a:pPr>
            <a:r>
              <a:rPr lang="en"/>
              <a:t>Watch your inbox for important emails from both GiveGab/Bonterra and [Partner Organization] - this will be our main method of communication with you as you prepare for Giving Day, and we don’t want you to miss out on any important information!</a:t>
            </a:r>
            <a:endParaRPr/>
          </a:p>
          <a:p>
            <a:pPr marL="457200" lvl="0" indent="-298450" algn="l" rtl="0">
              <a:spcBef>
                <a:spcPts val="0"/>
              </a:spcBef>
              <a:spcAft>
                <a:spcPts val="0"/>
              </a:spcAft>
              <a:buSzPts val="1100"/>
              <a:buChar char="●"/>
            </a:pPr>
            <a:r>
              <a:rPr lang="en"/>
              <a:t>If you have others in your organization that you’ll be working with on your Giving Day efforts, consider meeting internally to discuss what goals you have for Give Local!</a:t>
            </a:r>
            <a:endParaRPr/>
          </a:p>
          <a:p>
            <a:pPr marL="457200" lvl="0" indent="-298450" algn="l" rtl="0">
              <a:spcBef>
                <a:spcPts val="0"/>
              </a:spcBef>
              <a:spcAft>
                <a:spcPts val="0"/>
              </a:spcAft>
              <a:buSzPts val="1100"/>
              <a:buChar char="●"/>
            </a:pPr>
            <a:r>
              <a:rPr lang="en"/>
              <a:t>Mark your calendar for the upcoming webinars and make sure to register</a:t>
            </a:r>
            <a:endParaRPr/>
          </a:p>
          <a:p>
            <a:pPr marL="457200" lvl="0" indent="-298450" algn="l" rtl="0">
              <a:spcBef>
                <a:spcPts val="0"/>
              </a:spcBef>
              <a:spcAft>
                <a:spcPts val="0"/>
              </a:spcAft>
              <a:buSzPts val="1100"/>
              <a:buChar char="●"/>
            </a:pPr>
            <a:r>
              <a:rPr lang="en"/>
              <a:t>And lastly, explore the toolkit to see what resources your organization can leverage this year!</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0f28c5261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10f28c5261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Thank organizations for attending</a:t>
            </a:r>
            <a:endParaRPr/>
          </a:p>
          <a:p>
            <a:pPr marL="457200" lvl="0" indent="-298450" algn="l" rtl="0">
              <a:spcBef>
                <a:spcPts val="0"/>
              </a:spcBef>
              <a:spcAft>
                <a:spcPts val="0"/>
              </a:spcAft>
              <a:buSzPts val="1100"/>
              <a:buChar char="●"/>
            </a:pPr>
            <a:r>
              <a:rPr lang="en"/>
              <a:t>Transition to answering questions that came in via the Q&amp;A box</a:t>
            </a:r>
            <a:endParaRPr/>
          </a:p>
          <a:p>
            <a:pPr marL="457200" lvl="0" indent="-298450" algn="l" rtl="0">
              <a:spcBef>
                <a:spcPts val="0"/>
              </a:spcBef>
              <a:spcAft>
                <a:spcPts val="0"/>
              </a:spcAft>
              <a:buSzPts val="1100"/>
              <a:buChar char="●"/>
            </a:pPr>
            <a:r>
              <a:rPr lang="en"/>
              <a:t>If possible, also monitor the chat to see if any were accidentally sent through there</a:t>
            </a:r>
            <a:endParaRPr/>
          </a:p>
          <a:p>
            <a:pPr marL="0" lvl="0" indent="0" algn="l" rtl="0">
              <a:spcBef>
                <a:spcPts val="0"/>
              </a:spcBef>
              <a:spcAft>
                <a:spcPts val="0"/>
              </a:spcAft>
              <a:buNone/>
            </a:pPr>
            <a:endParaRPr b="1" u="sng"/>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Thank you all so much for joining us today for Getting Ready for Give Local!! We went over a TON of information in this presentation, and as a reminder, we will have the slides and recording available on the trainings page of [DoG URL] shortly. At this time, we’ll address any questions that you might have. If you haven’t submitted your question yet, make sure to find your Q&amp;A box and submit them now.</a:t>
            </a:r>
            <a:endParaRPr/>
          </a:p>
          <a:p>
            <a:pPr marL="0" lvl="0" indent="0" algn="l" rtl="0">
              <a:spcBef>
                <a:spcPts val="0"/>
              </a:spcBef>
              <a:spcAft>
                <a:spcPts val="0"/>
              </a:spcAft>
              <a:buNone/>
            </a:pPr>
            <a:r>
              <a:rPr lang="en"/>
              <a:t>Toss back to hannah</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7F2D34-7A7B-0D45-9E59-28ADE5B21072}" type="slidenum">
              <a:rPr lang="en-US" smtClean="0"/>
              <a:t>41</a:t>
            </a:fld>
            <a:endParaRPr lang="en-US"/>
          </a:p>
        </p:txBody>
      </p:sp>
    </p:spTree>
    <p:extLst>
      <p:ext uri="{BB962C8B-B14F-4D97-AF65-F5344CB8AC3E}">
        <p14:creationId xmlns:p14="http://schemas.microsoft.com/office/powerpoint/2010/main" val="2400408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0ef4880183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10ef488018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chemeClr val="dk1"/>
                </a:solidFill>
              </a:rPr>
              <a:t>🖌️ </a:t>
            </a:r>
            <a:r>
              <a:rPr lang="en" i="1"/>
              <a:t>Design Note: Keep titles short and to the point. Leave extra information for when you present</a:t>
            </a:r>
            <a:endParaRPr i="1"/>
          </a:p>
          <a:p>
            <a:pPr marL="0" lvl="0" indent="0" algn="l" rtl="0">
              <a:spcBef>
                <a:spcPts val="0"/>
              </a:spcBef>
              <a:spcAft>
                <a:spcPts val="0"/>
              </a:spcAft>
              <a:buNone/>
            </a:pPr>
            <a:endParaRPr/>
          </a:p>
          <a:p>
            <a:pPr marL="0" lvl="0" indent="0" algn="l" rtl="0">
              <a:spcBef>
                <a:spcPts val="0"/>
              </a:spcBef>
              <a:spcAft>
                <a:spcPts val="0"/>
              </a:spcAft>
              <a:buNone/>
            </a:pPr>
            <a:r>
              <a:rPr lang="en" b="1" u="sng"/>
              <a:t>Presenter Notes: </a:t>
            </a:r>
            <a:endParaRPr b="1" u="sng"/>
          </a:p>
          <a:p>
            <a:pPr marL="457200" lvl="0" indent="-298450" algn="l" rtl="0">
              <a:spcBef>
                <a:spcPts val="0"/>
              </a:spcBef>
              <a:spcAft>
                <a:spcPts val="0"/>
              </a:spcAft>
              <a:buSzPts val="1100"/>
              <a:buChar char="●"/>
            </a:pPr>
            <a:r>
              <a:rPr lang="en"/>
              <a:t>Quick overview of the agenda</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457200" lvl="0" indent="-298450" algn="l" rtl="0">
              <a:spcBef>
                <a:spcPts val="0"/>
              </a:spcBef>
              <a:spcAft>
                <a:spcPts val="0"/>
              </a:spcAft>
              <a:buSzPts val="1100"/>
              <a:buChar char="●"/>
            </a:pPr>
            <a:r>
              <a:rPr lang="en"/>
              <a:t>So with that, let’s jump right in!</a:t>
            </a:r>
            <a:endParaRPr/>
          </a:p>
          <a:p>
            <a:pPr marL="457200" lvl="0" indent="-298450" algn="l" rtl="0">
              <a:spcBef>
                <a:spcPts val="0"/>
              </a:spcBef>
              <a:spcAft>
                <a:spcPts val="0"/>
              </a:spcAft>
              <a:buSzPts val="1100"/>
              <a:buChar char="●"/>
            </a:pPr>
            <a:r>
              <a:rPr lang="en"/>
              <a:t>Here’s a quick summary of what we’re covering in today’s presentation.</a:t>
            </a:r>
            <a:endParaRPr/>
          </a:p>
          <a:p>
            <a:pPr marL="457200" lvl="0" indent="-298450" algn="l" rtl="0">
              <a:spcBef>
                <a:spcPts val="0"/>
              </a:spcBef>
              <a:spcAft>
                <a:spcPts val="0"/>
              </a:spcAft>
              <a:buSzPts val="1100"/>
              <a:buChar char="●"/>
            </a:pPr>
            <a:r>
              <a:rPr lang="en"/>
              <a:t>We’ll be going over everything from the basics of Give Local!, to how to register and set up your profile, and end with a quick checklist of your next steps and Q&amp;A. </a:t>
            </a:r>
            <a:endParaRPr/>
          </a:p>
          <a:p>
            <a:pPr marL="457200" lvl="0" indent="-298450" algn="l" rtl="0">
              <a:spcBef>
                <a:spcPts val="0"/>
              </a:spcBef>
              <a:spcAft>
                <a:spcPts val="0"/>
              </a:spcAft>
              <a:buSzPts val="1100"/>
              <a:buChar char="●"/>
            </a:pPr>
            <a:r>
              <a:rPr lang="en"/>
              <a:t>There is a ton of great information in this presentation, so just a friendly reminder that the slides and recording will be available online later today [or tomorrow] for review.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ctr"/>
            <a:endParaRPr lang="en-US">
              <a:highlight>
                <a:srgbClr val="FFFF00"/>
              </a:highlight>
              <a:latin typeface="Georgia" panose="02040502050405020303" pitchFamily="18" charset="0"/>
            </a:endParaRPr>
          </a:p>
          <a:p>
            <a:pPr algn="ctr"/>
            <a:endParaRPr lang="en-US">
              <a:highlight>
                <a:srgbClr val="FFFF00"/>
              </a:highlight>
              <a:latin typeface="Georgia" panose="02040502050405020303" pitchFamily="18" charset="0"/>
            </a:endParaRPr>
          </a:p>
          <a:p>
            <a:pPr algn="ctr"/>
            <a:endParaRPr lang="en-US">
              <a:highlight>
                <a:srgbClr val="FFFF00"/>
              </a:highlight>
              <a:latin typeface="Georgia" panose="02040502050405020303" pitchFamily="18" charset="0"/>
            </a:endParaRPr>
          </a:p>
          <a:p>
            <a:endParaRPr lang="en-US"/>
          </a:p>
        </p:txBody>
      </p:sp>
      <p:sp>
        <p:nvSpPr>
          <p:cNvPr id="4" name="Slide Number Placeholder 3"/>
          <p:cNvSpPr>
            <a:spLocks noGrp="1"/>
          </p:cNvSpPr>
          <p:nvPr>
            <p:ph type="sldNum" sz="quarter" idx="10"/>
          </p:nvPr>
        </p:nvSpPr>
        <p:spPr/>
        <p:txBody>
          <a:bodyPr/>
          <a:lstStyle/>
          <a:p>
            <a:fld id="{667F2D34-7A7B-0D45-9E59-28ADE5B21072}" type="slidenum">
              <a:rPr lang="en-US" smtClean="0"/>
              <a:t>42</a:t>
            </a:fld>
            <a:endParaRPr lang="en-US"/>
          </a:p>
        </p:txBody>
      </p:sp>
    </p:spTree>
    <p:extLst>
      <p:ext uri="{BB962C8B-B14F-4D97-AF65-F5344CB8AC3E}">
        <p14:creationId xmlns:p14="http://schemas.microsoft.com/office/powerpoint/2010/main" val="4134701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Internal: </a:t>
            </a:r>
            <a:r>
              <a:rPr lang="en-US" sz="1200">
                <a:solidFill>
                  <a:schemeClr val="dk1"/>
                </a:solidFill>
                <a:latin typeface="Calibri"/>
                <a:ea typeface="Calibri"/>
                <a:cs typeface="Calibri"/>
                <a:sym typeface="Calibri"/>
              </a:rPr>
              <a:t>Healthy communities thrive when all people join together using their individual strengths and gifts to support and celebrate each other. </a:t>
            </a:r>
            <a:endParaRPr/>
          </a:p>
          <a:p>
            <a:pPr marL="0" lvl="0" indent="0" algn="l" rtl="0">
              <a:lnSpc>
                <a:spcPct val="100000"/>
              </a:lnSpc>
              <a:spcBef>
                <a:spcPts val="0"/>
              </a:spcBef>
              <a:spcAft>
                <a:spcPts val="0"/>
              </a:spcAft>
              <a:buSzPts val="1400"/>
              <a:buNone/>
            </a:pPr>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a:highlight>
                <a:srgbClr val="FFFF00"/>
              </a:highlight>
              <a:latin typeface="Georgia" panose="02040502050405020303" pitchFamily="18" charset="0"/>
            </a:endParaRPr>
          </a:p>
          <a:p>
            <a:pPr algn="ctr"/>
            <a:endParaRPr lang="en-US">
              <a:highlight>
                <a:srgbClr val="FFFF00"/>
              </a:highlight>
              <a:latin typeface="Georgia" panose="02040502050405020303" pitchFamily="18" charset="0"/>
            </a:endParaRPr>
          </a:p>
          <a:p>
            <a:pPr algn="ctr"/>
            <a:endParaRPr lang="en-US">
              <a:highlight>
                <a:srgbClr val="FFFF00"/>
              </a:highlight>
              <a:latin typeface="Georgia" panose="02040502050405020303" pitchFamily="18" charset="0"/>
            </a:endParaRPr>
          </a:p>
          <a:p>
            <a:endParaRPr lang="en-US"/>
          </a:p>
        </p:txBody>
      </p:sp>
      <p:sp>
        <p:nvSpPr>
          <p:cNvPr id="4" name="Slide Number Placeholder 3"/>
          <p:cNvSpPr>
            <a:spLocks noGrp="1"/>
          </p:cNvSpPr>
          <p:nvPr>
            <p:ph type="sldNum" sz="quarter" idx="10"/>
          </p:nvPr>
        </p:nvSpPr>
        <p:spPr/>
        <p:txBody>
          <a:bodyPr/>
          <a:lstStyle/>
          <a:p>
            <a:fld id="{667F2D34-7A7B-0D45-9E59-28ADE5B21072}" type="slidenum">
              <a:rPr lang="en-US" smtClean="0"/>
              <a:t>60</a:t>
            </a:fld>
            <a:endParaRPr lang="en-US"/>
          </a:p>
        </p:txBody>
      </p:sp>
    </p:spTree>
    <p:extLst>
      <p:ext uri="{BB962C8B-B14F-4D97-AF65-F5344CB8AC3E}">
        <p14:creationId xmlns:p14="http://schemas.microsoft.com/office/powerpoint/2010/main" val="3106331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0ef4880183_0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0ef488018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457200" lvl="0" indent="-298450" algn="l" rtl="0">
              <a:spcBef>
                <a:spcPts val="0"/>
              </a:spcBef>
              <a:spcAft>
                <a:spcPts val="0"/>
              </a:spcAft>
              <a:buSzPts val="1100"/>
              <a:buChar char="●"/>
            </a:pPr>
            <a:r>
              <a:rPr lang="en"/>
              <a:t>Every nonprofit conducts their own unique campaign to market and share with their supporters</a:t>
            </a:r>
            <a:endParaRPr/>
          </a:p>
          <a:p>
            <a:pPr marL="457200" lvl="0" indent="-298450" algn="l" rtl="0">
              <a:spcBef>
                <a:spcPts val="0"/>
              </a:spcBef>
              <a:spcAft>
                <a:spcPts val="0"/>
              </a:spcAft>
              <a:buSzPts val="1100"/>
              <a:buChar char="●"/>
            </a:pPr>
            <a:r>
              <a:rPr lang="en"/>
              <a:t>IRS-recognized nonprofit serving [DoG community] are eligible to participate</a:t>
            </a:r>
            <a:endParaRPr/>
          </a:p>
          <a:p>
            <a:pPr marL="457200" lvl="0" indent="-298450" algn="l" rtl="0">
              <a:spcBef>
                <a:spcPts val="0"/>
              </a:spcBef>
              <a:spcAft>
                <a:spcPts val="0"/>
              </a:spcAft>
              <a:buSzPts val="1100"/>
              <a:buChar char="●"/>
            </a:pPr>
            <a:r>
              <a:rPr lang="en"/>
              <a:t>Your marketing efforts + [Host] Efforts = Exponential visibility</a:t>
            </a:r>
            <a:endParaRPr/>
          </a:p>
          <a:p>
            <a:pPr marL="457200" lvl="0" indent="-298450" algn="l" rtl="0">
              <a:spcBef>
                <a:spcPts val="0"/>
              </a:spcBef>
              <a:spcAft>
                <a:spcPts val="0"/>
              </a:spcAft>
              <a:buSzPts val="1100"/>
              <a:buChar char="●"/>
            </a:pPr>
            <a:r>
              <a:rPr lang="en"/>
              <a:t>Leaderboards for friendly competition, prize incentives</a:t>
            </a:r>
            <a:endParaRPr/>
          </a:p>
          <a:p>
            <a:pPr marL="457200" lvl="0" indent="-298450" algn="l" rtl="0">
              <a:spcBef>
                <a:spcPts val="0"/>
              </a:spcBef>
              <a:spcAft>
                <a:spcPts val="0"/>
              </a:spcAft>
              <a:buSzPts val="1100"/>
              <a:buChar char="●"/>
            </a:pPr>
            <a:r>
              <a:rPr lang="en"/>
              <a:t>Donations open on X date</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0" lvl="0" indent="0" algn="l" rtl="0">
              <a:spcBef>
                <a:spcPts val="0"/>
              </a:spcBef>
              <a:spcAft>
                <a:spcPts val="0"/>
              </a:spcAft>
              <a:buNone/>
            </a:pPr>
            <a:r>
              <a:rPr lang="en"/>
              <a:t>I’ll start with the basics - </a:t>
            </a:r>
            <a:endParaRPr/>
          </a:p>
          <a:p>
            <a:pPr marL="457200" lvl="0" indent="-298450" algn="l" rtl="0">
              <a:spcBef>
                <a:spcPts val="0"/>
              </a:spcBef>
              <a:spcAft>
                <a:spcPts val="0"/>
              </a:spcAft>
              <a:buSzPts val="1100"/>
              <a:buChar char="●"/>
            </a:pPr>
            <a:r>
              <a:rPr lang="en"/>
              <a:t>Give Local! is a 24-hour [customize if needed] giving day taking place online at [DoG URL]. It is taking place on [DATE] from [TIME] to [TIME].</a:t>
            </a:r>
            <a:endParaRPr/>
          </a:p>
          <a:p>
            <a:pPr marL="457200" lvl="0" indent="-298450" algn="l" rtl="0">
              <a:spcBef>
                <a:spcPts val="0"/>
              </a:spcBef>
              <a:spcAft>
                <a:spcPts val="0"/>
              </a:spcAft>
              <a:buSzPts val="1100"/>
              <a:buChar char="●"/>
            </a:pPr>
            <a:r>
              <a:rPr lang="en"/>
              <a:t>For Give Local!, each nonprofit organization will conduct their own unique campaign to market and share with their supporters. All participating nonprofits will need to register and complete their profile for Give Local!.  And don’t worry - I’ll cover both of these processes shortly.</a:t>
            </a:r>
            <a:endParaRPr/>
          </a:p>
          <a:p>
            <a:pPr marL="457200" lvl="0" indent="-298450" algn="l" rtl="0">
              <a:spcBef>
                <a:spcPts val="0"/>
              </a:spcBef>
              <a:spcAft>
                <a:spcPts val="0"/>
              </a:spcAft>
              <a:buSzPts val="1100"/>
              <a:buChar char="●"/>
            </a:pPr>
            <a:r>
              <a:rPr lang="en"/>
              <a:t>Participants in Give Local! will receive exponential visibility generated by their own marketing efforts to spread awareness about the day, as well as the efforts of [Partner Organization]. By being a part of the momentum of Give Local! and leveraging the tools available to you through your participation, your organization has the potential to reach a brand new audience of supporters.</a:t>
            </a:r>
            <a:endParaRPr/>
          </a:p>
          <a:p>
            <a:pPr marL="457200" lvl="0" indent="-298450" algn="l" rtl="0">
              <a:spcBef>
                <a:spcPts val="0"/>
              </a:spcBef>
              <a:spcAft>
                <a:spcPts val="0"/>
              </a:spcAft>
              <a:buSzPts val="1100"/>
              <a:buChar char="●"/>
            </a:pPr>
            <a:r>
              <a:rPr lang="en"/>
              <a:t>In order to participate, organizations must be an IRS recognized tax-deductible nonprofit, and in compliance with state solicitation requirements.</a:t>
            </a:r>
            <a:endParaRPr/>
          </a:p>
          <a:p>
            <a:pPr marL="457200" lvl="0" indent="-298450" algn="l" rtl="0">
              <a:spcBef>
                <a:spcPts val="0"/>
              </a:spcBef>
              <a:spcAft>
                <a:spcPts val="0"/>
              </a:spcAft>
              <a:buSzPts val="1100"/>
              <a:buChar char="●"/>
            </a:pPr>
            <a:r>
              <a:rPr lang="en"/>
              <a:t>[CUSTOMIZE IF CENTRALLY ROUTED] Additionally, you’ll need to be able to accept ACH deposit transfers into a valid checking account. This is how you will receive the funds that are raised on Give Local!. </a:t>
            </a:r>
            <a:endParaRPr/>
          </a:p>
          <a:p>
            <a:pPr marL="457200" lvl="0" indent="-298450" algn="l" rtl="0">
              <a:spcBef>
                <a:spcPts val="0"/>
              </a:spcBef>
              <a:spcAft>
                <a:spcPts val="0"/>
              </a:spcAft>
              <a:buSzPts val="1100"/>
              <a:buChar char="●"/>
            </a:pPr>
            <a:r>
              <a:rPr lang="en"/>
              <a:t>An exciting benefit to participating in Give Local! is the opportunity to participate in friendly competition via leaderboards [and to win prizes throughout the day.]</a:t>
            </a:r>
            <a:endParaRPr/>
          </a:p>
          <a:p>
            <a:pPr marL="457200" lvl="0" indent="-298450" algn="l" rtl="0">
              <a:spcBef>
                <a:spcPts val="0"/>
              </a:spcBef>
              <a:spcAft>
                <a:spcPts val="0"/>
              </a:spcAft>
              <a:buSzPts val="1100"/>
              <a:buChar char="●"/>
            </a:pPr>
            <a:r>
              <a:rPr lang="en"/>
              <a:t>[If applicable] To provide the maximum number of opportunities for supporters to get involved and donate, donations will open early on [DATE] and close on [DATE.] includes your offline donations</a:t>
            </a:r>
            <a:endParaRPr/>
          </a:p>
          <a:p>
            <a:pPr marL="0" lvl="0" indent="0" algn="l" rtl="0">
              <a:spcBef>
                <a:spcPts val="0"/>
              </a:spcBef>
              <a:spcAft>
                <a:spcPts val="0"/>
              </a:spcAft>
              <a:buNone/>
            </a:pPr>
            <a:r>
              <a:rPr lang="en"/>
              <a:t>Hannah to jump in to talk matches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0c78a5414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0c78a5414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b="1" u="sng"/>
          </a:p>
          <a:p>
            <a:pPr marL="0" lvl="0" indent="0" algn="l" rtl="0">
              <a:spcBef>
                <a:spcPts val="0"/>
              </a:spcBef>
              <a:spcAft>
                <a:spcPts val="0"/>
              </a:spcAft>
              <a:buNone/>
            </a:pPr>
            <a:r>
              <a:rPr lang="en"/>
              <a:t>So what are the additional benefits of participating in Give Local!?</a:t>
            </a:r>
            <a:endParaRPr/>
          </a:p>
          <a:p>
            <a:pPr marL="457200" lvl="0" indent="-298450" algn="l" rtl="0">
              <a:spcBef>
                <a:spcPts val="0"/>
              </a:spcBef>
              <a:spcAft>
                <a:spcPts val="0"/>
              </a:spcAft>
              <a:buSzPts val="1100"/>
              <a:buChar char="●"/>
            </a:pPr>
            <a:r>
              <a:rPr lang="en"/>
              <a:t>Learn to utilize digital fundraising tools, and take advantage of resources that are available year-round!</a:t>
            </a:r>
            <a:endParaRPr/>
          </a:p>
          <a:p>
            <a:pPr marL="457200" lvl="0" indent="-298450" algn="l" rtl="0">
              <a:spcBef>
                <a:spcPts val="0"/>
              </a:spcBef>
              <a:spcAft>
                <a:spcPts val="0"/>
              </a:spcAft>
              <a:buSzPts val="1100"/>
              <a:buChar char="●"/>
            </a:pPr>
            <a:r>
              <a:rPr lang="en"/>
              <a:t>Re-Engage with your existing supporters and gain new donors</a:t>
            </a:r>
            <a:endParaRPr/>
          </a:p>
          <a:p>
            <a:pPr marL="457200" lvl="0" indent="-298450" algn="l" rtl="0">
              <a:spcBef>
                <a:spcPts val="0"/>
              </a:spcBef>
              <a:spcAft>
                <a:spcPts val="0"/>
              </a:spcAft>
              <a:buSzPts val="1100"/>
              <a:buChar char="●"/>
            </a:pPr>
            <a:r>
              <a:rPr lang="en"/>
              <a:t>Combine your marketing efforts + [Host Team] marketing = exponential visibility for all organizations</a:t>
            </a:r>
            <a:endParaRPr/>
          </a:p>
          <a:p>
            <a:pPr marL="457200" lvl="0" indent="-298450" algn="l" rtl="0">
              <a:spcBef>
                <a:spcPts val="0"/>
              </a:spcBef>
              <a:spcAft>
                <a:spcPts val="0"/>
              </a:spcAft>
              <a:buSzPts val="1100"/>
              <a:buChar char="●"/>
            </a:pPr>
            <a:r>
              <a:rPr lang="en"/>
              <a:t>Utilize the Giving Day to reach other internal goals</a:t>
            </a:r>
            <a:endParaRPr/>
          </a:p>
          <a:p>
            <a:pPr marL="457200" lvl="0" indent="-298450" algn="l" rtl="0">
              <a:spcBef>
                <a:spcPts val="0"/>
              </a:spcBef>
              <a:spcAft>
                <a:spcPts val="0"/>
              </a:spcAft>
              <a:buSzPts val="1100"/>
              <a:buChar char="●"/>
            </a:pPr>
            <a:r>
              <a:rPr lang="en"/>
              <a:t>Motivate donors to make a greater impact with prizes and match incentives</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a:t>
            </a:r>
            <a:endParaRPr b="1" u="sng"/>
          </a:p>
          <a:p>
            <a:pPr marL="0" lvl="0" indent="0" algn="l" rtl="0">
              <a:spcBef>
                <a:spcPts val="0"/>
              </a:spcBef>
              <a:spcAft>
                <a:spcPts val="0"/>
              </a:spcAft>
              <a:buNone/>
            </a:pPr>
            <a:r>
              <a:rPr lang="en">
                <a:solidFill>
                  <a:schemeClr val="dk1"/>
                </a:solidFill>
              </a:rPr>
              <a:t>So what are the additional benefits that your organization will receive as a result of participating in Give Local!?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By participating in in Give Local!, your organization has the opportunity to learn how to utilize new digital fundraising tools, and take advantage of the fundraising resources that are available year-round on the site. Bonterra and [Partner Organization] provide numerous resources on general fundraising geared specifically towards Give Local!, but that can be accessed and used year-round to provide inspiration and best practices for fundraising, engagement, and stewardship.</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Participating in Give Local! provides the the opportunity for your organization to re-engage and strengthen relationships with your existing supporters, as well as gain new donors and supporters. For example, Give Local! can present an opportunity for volunteers to assist with marketing or P2P fundraising efforts, which allows those supporters to engage with your organization at a higher level.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By participating, you are capitalizing on the momentum of a [state/county] wide day to get your organization in front of new audiences. Participating in Give Local! means that you are combining your marketing efforts with [Partner Organization]’s marketing efforts, which will provide exponential visibility for all participating organizations.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Give Local! can also be used as a way to reach other internal goals that your organization has. We encourage all participating organizations to identify some goals that go beyond dollars raised that Give Local! can help to achieve. For example, you can use Give Local! to increase volunteer participation, increase social media followers, [increase recurring donations], or enhance stewardship programs.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Additionally, because there are prize and match incentives on the day, this is an incredible motivator for donors. Donors will be incentivized to make a greater impact on the day knowing that their dollars go further thanks to sponsor matching and prize opportunities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[I’d love to hear in the chat from some organizations that utilized Give Local! to reach internal goals whether it be dollars raised, donors, or social media followers. Please feel free to write in now and share with others what goals Give Local! has helped your organization to achieve.]</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10a7d28593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10a7d2859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a:p>
          <a:p>
            <a:pPr marL="0" lvl="0" indent="0" algn="l" rtl="0">
              <a:spcBef>
                <a:spcPts val="0"/>
              </a:spcBef>
              <a:spcAft>
                <a:spcPts val="0"/>
              </a:spcAft>
              <a:buNone/>
            </a:pPr>
            <a:r>
              <a:rPr lang="en"/>
              <a:t>Now that I’ve covered the basics, I’d like to tell you a little more about Bonterra and who we are.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1071bb12eb_0_1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1071bb12eb_0_1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t>Presenter Notes:</a:t>
            </a:r>
            <a:endParaRPr/>
          </a:p>
          <a:p>
            <a:pPr marL="0" lvl="0" indent="0" algn="l" rtl="0">
              <a:spcBef>
                <a:spcPts val="0"/>
              </a:spcBef>
              <a:spcAft>
                <a:spcPts val="0"/>
              </a:spcAft>
              <a:buNone/>
            </a:pPr>
            <a:r>
              <a:rPr lang="en"/>
              <a:t>Bonterra’s mission is to make it incredibly easy for fundraising professionals to be great at their jobs!</a:t>
            </a:r>
            <a:endParaRPr/>
          </a:p>
          <a:p>
            <a:pPr marL="457200" lvl="0" indent="-298450" algn="l" rtl="0">
              <a:spcBef>
                <a:spcPts val="0"/>
              </a:spcBef>
              <a:spcAft>
                <a:spcPts val="0"/>
              </a:spcAft>
              <a:buSzPts val="1100"/>
              <a:buChar char="●"/>
            </a:pPr>
            <a:r>
              <a:rPr lang="en"/>
              <a:t>Technology partner for Give Local!</a:t>
            </a:r>
            <a:endParaRPr/>
          </a:p>
          <a:p>
            <a:pPr marL="457200" lvl="0" indent="-298450" algn="l" rtl="0">
              <a:spcBef>
                <a:spcPts val="0"/>
              </a:spcBef>
              <a:spcAft>
                <a:spcPts val="0"/>
              </a:spcAft>
              <a:buSzPts val="1100"/>
              <a:buChar char="●"/>
            </a:pPr>
            <a:r>
              <a:rPr lang="en"/>
              <a:t>Aim to provide the ultimate, easy to use and enjoyable donor experience</a:t>
            </a:r>
            <a:endParaRPr/>
          </a:p>
          <a:p>
            <a:pPr marL="457200" lvl="0" indent="-298450" algn="l" rtl="0">
              <a:spcBef>
                <a:spcPts val="0"/>
              </a:spcBef>
              <a:spcAft>
                <a:spcPts val="0"/>
              </a:spcAft>
              <a:buSzPts val="1100"/>
              <a:buChar char="●"/>
            </a:pPr>
            <a:r>
              <a:rPr lang="en"/>
              <a:t>Dedicated support team</a:t>
            </a:r>
            <a:endParaRPr/>
          </a:p>
          <a:p>
            <a:pPr marL="457200" lvl="0" indent="-298450" algn="l" rtl="0">
              <a:spcBef>
                <a:spcPts val="0"/>
              </a:spcBef>
              <a:spcAft>
                <a:spcPts val="0"/>
              </a:spcAft>
              <a:buSzPts val="1100"/>
              <a:buChar char="●"/>
            </a:pPr>
            <a:r>
              <a:rPr lang="en">
                <a:solidFill>
                  <a:schemeClr val="dk1"/>
                </a:solidFill>
              </a:rPr>
              <a:t>GiveGab is becoming Bonterra</a:t>
            </a:r>
            <a:endParaRPr/>
          </a:p>
          <a:p>
            <a:pPr marL="0" lvl="0" indent="0" algn="l" rtl="0">
              <a:spcBef>
                <a:spcPts val="0"/>
              </a:spcBef>
              <a:spcAft>
                <a:spcPts val="0"/>
              </a:spcAft>
              <a:buNone/>
            </a:pPr>
            <a:endParaRPr/>
          </a:p>
          <a:p>
            <a:pPr marL="0" lvl="0" indent="0" algn="l" rtl="0">
              <a:spcBef>
                <a:spcPts val="0"/>
              </a:spcBef>
              <a:spcAft>
                <a:spcPts val="0"/>
              </a:spcAft>
              <a:buNone/>
            </a:pPr>
            <a:r>
              <a:rPr lang="en" b="1" u="sng"/>
              <a:t>Presenter Script: </a:t>
            </a:r>
            <a:endParaRPr/>
          </a:p>
          <a:p>
            <a:pPr marL="0" lvl="0" indent="0" algn="l" rtl="0">
              <a:spcBef>
                <a:spcPts val="0"/>
              </a:spcBef>
              <a:spcAft>
                <a:spcPts val="0"/>
              </a:spcAft>
              <a:buNone/>
            </a:pPr>
            <a:r>
              <a:rPr lang="en"/>
              <a:t>Bonterra’s mission is to power those who power social impact.</a:t>
            </a:r>
            <a:endParaRPr/>
          </a:p>
          <a:p>
            <a:pPr marL="457200" lvl="0" indent="-298450" algn="l" rtl="0">
              <a:spcBef>
                <a:spcPts val="0"/>
              </a:spcBef>
              <a:spcAft>
                <a:spcPts val="0"/>
              </a:spcAft>
              <a:buSzPts val="1100"/>
              <a:buChar char="●"/>
            </a:pPr>
            <a:r>
              <a:rPr lang="en"/>
              <a:t>As Give Local!’s technology partner, we provide the platform where you will register for and complete your profile for your giving day. [For those of you that have participated in the past, you’re already familiar with the giving day dashboard where you manage all things Giving Day.] Each year, you will be able to log in and use the same account to manage your participation in Give Local!. We strive to make registering and completing your profile as easy and enjoyable as possible, and we’ll cover this process more in depth in just a little while! </a:t>
            </a:r>
            <a:endParaRPr/>
          </a:p>
          <a:p>
            <a:pPr marL="457200" lvl="0" indent="-298450" algn="l" rtl="0">
              <a:spcBef>
                <a:spcPts val="0"/>
              </a:spcBef>
              <a:spcAft>
                <a:spcPts val="0"/>
              </a:spcAft>
              <a:buSzPts val="1100"/>
              <a:buChar char="●"/>
            </a:pPr>
            <a:r>
              <a:rPr lang="en"/>
              <a:t>Not only do we strive to make your experience of participating in Give Local! as seamless as possible, we’re also dedicated to providing the ultimate donor experience. In addition to providing a secure, reliable, and easy to use method of donating, all donors are automatically receipted immediately upon making their donation.</a:t>
            </a:r>
            <a:endParaRPr/>
          </a:p>
          <a:p>
            <a:pPr marL="457200" lvl="0" indent="-298450" algn="l" rtl="0">
              <a:spcBef>
                <a:spcPts val="0"/>
              </a:spcBef>
              <a:spcAft>
                <a:spcPts val="0"/>
              </a:spcAft>
              <a:buSzPts val="1100"/>
              <a:buChar char="●"/>
            </a:pPr>
            <a:r>
              <a:rPr lang="en"/>
              <a:t>Here at Bonterra, we encourage you to think of us as an extension of your team. As such, we provide a dedicated support team to help you, [your P2P fundraisers,] and donors with any questions that you may have about the platform. In addition to providing email and chat support during regular business hours, we offer an extensive Help Center where you can easily find answers to your questions 24/7. No question is too big or small for our support team - if you have technical questions about registering, or simply want someone to offer feedback on filling out your profile, our team is here to help.</a:t>
            </a:r>
            <a:endParaRPr/>
          </a:p>
          <a:p>
            <a:pPr marL="457200" lvl="0" indent="-298450" algn="l" rtl="0">
              <a:spcBef>
                <a:spcPts val="0"/>
              </a:spcBef>
              <a:spcAft>
                <a:spcPts val="0"/>
              </a:spcAft>
              <a:buSzPts val="1100"/>
              <a:buChar char="●"/>
            </a:pPr>
            <a:r>
              <a:rPr lang="en">
                <a:solidFill>
                  <a:schemeClr val="dk1"/>
                </a:solidFill>
              </a:rPr>
              <a:t>GiveGab is becoming Bonterra! If you see the name “GiveGab” anywhere, don’t worry, that’s us! This doesn’t change your participation in Give Local! or impact the tools we’re going to review in today’s webinar, and you’ll continue to receive the same customer love and support you always have!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0c78a5414c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10c78a5414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chemeClr val="dk1"/>
                </a:solidFill>
              </a:rPr>
              <a:t>Presenter Notes:</a:t>
            </a:r>
            <a:endParaRPr b="1" u="sng">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One of Bonterra’s top priorities is security and reliability.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Bonterra partners with Stripe, a PCI Level 1 Payment Processor for secure donation processing</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Funds are deposited into your bank account within 5-7 business days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Banking information is entered and securely passed through an reviewed by Stripe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Donor CC info is not revealed or saved in Bonterra</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All participating organizations are verified as IRS and state-recognized tax-deductible organizations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u="sng">
                <a:solidFill>
                  <a:schemeClr val="dk1"/>
                </a:solidFill>
              </a:rPr>
              <a:t>Presenter Script:</a:t>
            </a:r>
            <a:endParaRPr b="1" u="sng">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One of Bonterra’s top priorities is security and reliability.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To ensure this, Bonterra partners with Stripe, a PCI Level 1 Payment Processor for secure donation processing.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Donor payment information is never revealed or saved within Bonterra, but instead securely passed through to Stripe for processing.</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When a donor gives to your organization, funds are deposited directly into your bank account within 5-7 business days. In order to become verified to receive donations, your organization must have a bank account that can accept ACH transfers. When setting up your direct deposit, your information will be securely passed through and verified by Stripe.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Additionally, Bonterra verifies that all participating organizations are verified as IRS and state-recognized nonprofits. By doing this, we ensure that donors can feel confident that they’re giving to who they think they are.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82112DE-D658-F63F-0718-67004CFC9399}"/>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3183578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F4CEC-4F46-8A68-B418-CDB23964CE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79690F-4F09-AAFE-28C4-0A2B1B7764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00E3435-11C2-32E9-5E9D-927DD3FBA48D}"/>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423793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1EA727-A597-C37B-D633-319A5FAFE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1DC268-CC4D-26B5-DF4B-A57F2917BC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6425AF95-95F1-8566-EA32-A7BF6D6CD739}"/>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1667817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FB2B148-9D05-D6A5-1442-2A6059B6E744}"/>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
        <p:nvSpPr>
          <p:cNvPr id="3" name="Title 1">
            <a:extLst>
              <a:ext uri="{FF2B5EF4-FFF2-40B4-BE49-F238E27FC236}">
                <a16:creationId xmlns:a16="http://schemas.microsoft.com/office/drawing/2014/main" id="{C0007C89-2C30-9EA2-18C6-72EFA13888EF}"/>
              </a:ext>
            </a:extLst>
          </p:cNvPr>
          <p:cNvSpPr>
            <a:spLocks noGrp="1"/>
          </p:cNvSpPr>
          <p:nvPr>
            <p:ph type="ctrTitle" hasCustomPrompt="1"/>
          </p:nvPr>
        </p:nvSpPr>
        <p:spPr>
          <a:xfrm>
            <a:off x="886690" y="2535525"/>
            <a:ext cx="10252364" cy="1694873"/>
          </a:xfrm>
        </p:spPr>
        <p:txBody>
          <a:bodyPr anchor="b">
            <a:normAutofit/>
          </a:bodyPr>
          <a:lstStyle>
            <a:lvl1pPr algn="l">
              <a:defRPr sz="6000" b="0">
                <a:solidFill>
                  <a:schemeClr val="tx2"/>
                </a:solidFill>
                <a:latin typeface="Playfair Display" pitchFamily="2" charset="77"/>
                <a:cs typeface="Times New Roman" panose="02020603050405020304" pitchFamily="18" charset="0"/>
              </a:defRPr>
            </a:lvl1pPr>
          </a:lstStyle>
          <a:p>
            <a:r>
              <a:rPr lang="en-US"/>
              <a:t>Presentation Title</a:t>
            </a:r>
          </a:p>
        </p:txBody>
      </p:sp>
      <p:sp>
        <p:nvSpPr>
          <p:cNvPr id="4" name="Subtitle 2">
            <a:extLst>
              <a:ext uri="{FF2B5EF4-FFF2-40B4-BE49-F238E27FC236}">
                <a16:creationId xmlns:a16="http://schemas.microsoft.com/office/drawing/2014/main" id="{993C62A7-DC85-19A5-1ADB-A9610E7C6385}"/>
              </a:ext>
            </a:extLst>
          </p:cNvPr>
          <p:cNvSpPr>
            <a:spLocks noGrp="1"/>
          </p:cNvSpPr>
          <p:nvPr>
            <p:ph type="subTitle" idx="1" hasCustomPrompt="1"/>
          </p:nvPr>
        </p:nvSpPr>
        <p:spPr>
          <a:xfrm>
            <a:off x="886691" y="4322474"/>
            <a:ext cx="10252363" cy="623599"/>
          </a:xfrm>
        </p:spPr>
        <p:txBody>
          <a:bodyPr/>
          <a:lstStyle>
            <a:lvl1pPr marL="0" indent="0" algn="l">
              <a:buNone/>
              <a:defRPr sz="2400">
                <a:latin typeface="Playfair Display"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Time, Location</a:t>
            </a:r>
          </a:p>
        </p:txBody>
      </p:sp>
    </p:spTree>
    <p:extLst>
      <p:ext uri="{BB962C8B-B14F-4D97-AF65-F5344CB8AC3E}">
        <p14:creationId xmlns:p14="http://schemas.microsoft.com/office/powerpoint/2010/main" val="31377077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FB2B148-9D05-D6A5-1442-2A6059B6E744}"/>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2166000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5541-7425-EF1B-37BF-64E0CDDB9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B5B3E-E92F-D869-03CD-00F17C3662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B2B0689-111B-9C4C-95A4-F1AB7206C71F}"/>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270467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049B-E64E-B6BF-B2AA-6B3F707B9A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129DD7-250D-37CA-A487-5CC5F6E32B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3C221643-F655-97FA-B425-FB9F8A2B7FCF}"/>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1119763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8792-1A42-8521-1CB7-05138841B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8857B-7502-0BDE-A4ED-48A24DA6A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F445E2-270F-6F90-0960-97DDA9A028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53317CE-255F-EF80-4154-1442643F4F5E}"/>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727521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60BD-2C6E-3EDB-4C15-ED6EC60EC6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7394B3-5330-6507-58D0-1D5A7666F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452204-7064-9C02-15C5-C4BBE8C4B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3E4F9-F829-1443-6651-B4C3095B2F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FEF87-A074-C10E-1B32-2C8AB21B95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3DCADBE-40B5-7723-22F3-7897CCBE7782}"/>
              </a:ext>
            </a:extLst>
          </p:cNvPr>
          <p:cNvSpPr>
            <a:spLocks noGrp="1"/>
          </p:cNvSpPr>
          <p:nvPr>
            <p:ph type="sldNum" sz="quarter" idx="10"/>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392568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18A5-F427-B2EB-C4F9-6F4C1FDC1333}"/>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5147D6ED-BE6A-D3DE-85FD-24C4A8914B0A}"/>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2139185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AB863639-9231-254A-EDE4-D2A80FBF5293}"/>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484849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5541-7425-EF1B-37BF-64E0CDDB9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B5B3E-E92F-D869-03CD-00F17C3662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234B146-0CCF-1257-6A69-EF8A6D551DFE}"/>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1134381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CB3F-6092-4A98-A1C5-2FF42ED4B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FB5BAD-5091-ED13-DBDB-6636E0250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AEBC26-0955-E86F-3367-43C88F0CE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59B697CC-EF63-310E-7FCB-1F73A4759154}"/>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384735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87F0C-7D72-1CF6-A910-B661AD1CF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1CE7EB-5307-D908-7C6C-A2A97F1CC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20690B-E5E0-8A3A-6058-8375A849F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D1A5F89C-35E9-94DD-A225-6DE80B677A9F}"/>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646639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F4CEC-4F46-8A68-B418-CDB23964CE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79690F-4F09-AAFE-28C4-0A2B1B7764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DD091EE4-3A3F-3EC2-6632-BEAF8EB21B23}"/>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4172423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1EA727-A597-C37B-D633-319A5FAFE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1DC268-CC4D-26B5-DF4B-A57F2917BC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50A1D87-3ABE-9BDC-AF8F-B93A0B10CD91}"/>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3521470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FB2B148-9D05-D6A5-1442-2A6059B6E744}"/>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
        <p:nvSpPr>
          <p:cNvPr id="3" name="Title 1">
            <a:extLst>
              <a:ext uri="{FF2B5EF4-FFF2-40B4-BE49-F238E27FC236}">
                <a16:creationId xmlns:a16="http://schemas.microsoft.com/office/drawing/2014/main" id="{C0007C89-2C30-9EA2-18C6-72EFA13888EF}"/>
              </a:ext>
            </a:extLst>
          </p:cNvPr>
          <p:cNvSpPr>
            <a:spLocks noGrp="1"/>
          </p:cNvSpPr>
          <p:nvPr>
            <p:ph type="ctrTitle" hasCustomPrompt="1"/>
          </p:nvPr>
        </p:nvSpPr>
        <p:spPr>
          <a:xfrm>
            <a:off x="886690" y="2535525"/>
            <a:ext cx="10252364" cy="1694873"/>
          </a:xfrm>
        </p:spPr>
        <p:txBody>
          <a:bodyPr anchor="b">
            <a:normAutofit/>
          </a:bodyPr>
          <a:lstStyle>
            <a:lvl1pPr algn="l">
              <a:defRPr sz="6000" b="0">
                <a:solidFill>
                  <a:schemeClr val="tx2"/>
                </a:solidFill>
                <a:latin typeface="Playfair Display" pitchFamily="2" charset="77"/>
                <a:cs typeface="Times New Roman" panose="02020603050405020304" pitchFamily="18" charset="0"/>
              </a:defRPr>
            </a:lvl1pPr>
          </a:lstStyle>
          <a:p>
            <a:r>
              <a:rPr lang="en-US"/>
              <a:t>Presentation Title</a:t>
            </a:r>
          </a:p>
        </p:txBody>
      </p:sp>
      <p:sp>
        <p:nvSpPr>
          <p:cNvPr id="4" name="Subtitle 2">
            <a:extLst>
              <a:ext uri="{FF2B5EF4-FFF2-40B4-BE49-F238E27FC236}">
                <a16:creationId xmlns:a16="http://schemas.microsoft.com/office/drawing/2014/main" id="{993C62A7-DC85-19A5-1ADB-A9610E7C6385}"/>
              </a:ext>
            </a:extLst>
          </p:cNvPr>
          <p:cNvSpPr>
            <a:spLocks noGrp="1"/>
          </p:cNvSpPr>
          <p:nvPr>
            <p:ph type="subTitle" idx="1" hasCustomPrompt="1"/>
          </p:nvPr>
        </p:nvSpPr>
        <p:spPr>
          <a:xfrm>
            <a:off x="886691" y="4322474"/>
            <a:ext cx="10252363" cy="623599"/>
          </a:xfrm>
        </p:spPr>
        <p:txBody>
          <a:bodyPr/>
          <a:lstStyle>
            <a:lvl1pPr marL="0" indent="0" algn="l">
              <a:buNone/>
              <a:defRPr sz="2400">
                <a:latin typeface="Playfair Display"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 Time, Location</a:t>
            </a:r>
          </a:p>
        </p:txBody>
      </p:sp>
    </p:spTree>
    <p:extLst>
      <p:ext uri="{BB962C8B-B14F-4D97-AF65-F5344CB8AC3E}">
        <p14:creationId xmlns:p14="http://schemas.microsoft.com/office/powerpoint/2010/main" val="3301893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B976AD90-0026-27C3-6CBC-D822794E9A58}"/>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3406220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C5541-7425-EF1B-37BF-64E0CDDB9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EB5B3E-E92F-D869-03CD-00F17C3662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75875AC-2214-C703-1E3A-114F1B068343}"/>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3573359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049B-E64E-B6BF-B2AA-6B3F707B9A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129DD7-250D-37CA-A487-5CC5F6E32B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6E235AF4-653D-532F-E347-FA3CA6B85B74}"/>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322701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8792-1A42-8521-1CB7-05138841B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8857B-7502-0BDE-A4ED-48A24DA6A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F445E2-270F-6F90-0960-97DDA9A028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392371D-8752-7340-1476-88F4965351FF}"/>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4049809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60BD-2C6E-3EDB-4C15-ED6EC60EC6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7394B3-5330-6507-58D0-1D5A7666F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452204-7064-9C02-15C5-C4BBE8C4B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3E4F9-F829-1443-6651-B4C3095B2F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FEF87-A074-C10E-1B32-2C8AB21B95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48FF397-CA1A-2097-4FFA-4241D3DCC52B}"/>
              </a:ext>
            </a:extLst>
          </p:cNvPr>
          <p:cNvSpPr>
            <a:spLocks noGrp="1"/>
          </p:cNvSpPr>
          <p:nvPr>
            <p:ph type="sldNum" sz="quarter" idx="10"/>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528196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049B-E64E-B6BF-B2AA-6B3F707B9A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129DD7-250D-37CA-A487-5CC5F6E32B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875D796B-08AA-26B1-3611-FBF3688E914C}"/>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2615711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18A5-F427-B2EB-C4F9-6F4C1FDC1333}"/>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1DD8EA0B-5D83-29A2-F6C4-6B1E2F28CB75}"/>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2751135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B1FBEC0-D9D1-BB07-D7B3-E2D9679864B0}"/>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2009167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CB3F-6092-4A98-A1C5-2FF42ED4B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FB5BAD-5091-ED13-DBDB-6636E0250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AEBC26-0955-E86F-3367-43C88F0CE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DBDDE89A-AA2F-CE0C-80EC-01E8B32DC9E8}"/>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28032043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87F0C-7D72-1CF6-A910-B661AD1CF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1CE7EB-5307-D908-7C6C-A2A97F1CC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420690B-E5E0-8A3A-6058-8375A849F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C2957861-2877-75B3-139C-B89877DEF85B}"/>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1229680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F4CEC-4F46-8A68-B418-CDB23964CE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79690F-4F09-AAFE-28C4-0A2B1B7764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27BE9D9A-3D55-8C22-7730-D185E2D2360E}"/>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1409007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1EA727-A597-C37B-D633-319A5FAFE2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1DC268-CC4D-26B5-DF4B-A57F2917BC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4EC94FD-506B-D44F-9D24-BD65DD6DBA80}"/>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452070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GG Template" type="title">
  <p:cSld name="GG Templat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365067" y="411000"/>
            <a:ext cx="10900800" cy="2274400"/>
          </a:xfrm>
          <a:prstGeom prst="rect">
            <a:avLst/>
          </a:prstGeom>
        </p:spPr>
        <p:txBody>
          <a:bodyPr spcFirstLastPara="1" wrap="square" lIns="91425" tIns="91425" rIns="91425" bIns="91425" anchor="b" anchorCtr="0">
            <a:normAutofit/>
          </a:bodyPr>
          <a:lstStyle>
            <a:lvl1pPr lvl="0">
              <a:spcBef>
                <a:spcPts val="0"/>
              </a:spcBef>
              <a:spcAft>
                <a:spcPts val="0"/>
              </a:spcAft>
              <a:buSzPts val="5500"/>
              <a:buNone/>
              <a:defRPr sz="7333"/>
            </a:lvl1pPr>
            <a:lvl2pPr lvl="1" algn="ctr">
              <a:spcBef>
                <a:spcPts val="0"/>
              </a:spcBef>
              <a:spcAft>
                <a:spcPts val="0"/>
              </a:spcAft>
              <a:buSzPts val="5500"/>
              <a:buNone/>
              <a:defRPr sz="7333"/>
            </a:lvl2pPr>
            <a:lvl3pPr lvl="2" algn="ctr">
              <a:spcBef>
                <a:spcPts val="0"/>
              </a:spcBef>
              <a:spcAft>
                <a:spcPts val="0"/>
              </a:spcAft>
              <a:buSzPts val="5500"/>
              <a:buNone/>
              <a:defRPr sz="7333"/>
            </a:lvl3pPr>
            <a:lvl4pPr lvl="3" algn="ctr">
              <a:spcBef>
                <a:spcPts val="0"/>
              </a:spcBef>
              <a:spcAft>
                <a:spcPts val="0"/>
              </a:spcAft>
              <a:buSzPts val="5500"/>
              <a:buNone/>
              <a:defRPr sz="7333"/>
            </a:lvl4pPr>
            <a:lvl5pPr lvl="4" algn="ctr">
              <a:spcBef>
                <a:spcPts val="0"/>
              </a:spcBef>
              <a:spcAft>
                <a:spcPts val="0"/>
              </a:spcAft>
              <a:buSzPts val="5500"/>
              <a:buNone/>
              <a:defRPr sz="7333"/>
            </a:lvl5pPr>
            <a:lvl6pPr lvl="5" algn="ctr">
              <a:spcBef>
                <a:spcPts val="0"/>
              </a:spcBef>
              <a:spcAft>
                <a:spcPts val="0"/>
              </a:spcAft>
              <a:buSzPts val="5500"/>
              <a:buNone/>
              <a:defRPr sz="7333"/>
            </a:lvl6pPr>
            <a:lvl7pPr lvl="6" algn="ctr">
              <a:spcBef>
                <a:spcPts val="0"/>
              </a:spcBef>
              <a:spcAft>
                <a:spcPts val="0"/>
              </a:spcAft>
              <a:buSzPts val="5500"/>
              <a:buNone/>
              <a:defRPr sz="7333"/>
            </a:lvl7pPr>
            <a:lvl8pPr lvl="7" algn="ctr">
              <a:spcBef>
                <a:spcPts val="0"/>
              </a:spcBef>
              <a:spcAft>
                <a:spcPts val="0"/>
              </a:spcAft>
              <a:buSzPts val="5500"/>
              <a:buNone/>
              <a:defRPr sz="7333"/>
            </a:lvl8pPr>
            <a:lvl9pPr lvl="8" algn="ctr">
              <a:spcBef>
                <a:spcPts val="0"/>
              </a:spcBef>
              <a:spcAft>
                <a:spcPts val="0"/>
              </a:spcAft>
              <a:buSzPts val="5500"/>
              <a:buNone/>
              <a:defRPr sz="7333"/>
            </a:lvl9pPr>
          </a:lstStyle>
          <a:p>
            <a:endParaRPr/>
          </a:p>
        </p:txBody>
      </p:sp>
      <p:sp>
        <p:nvSpPr>
          <p:cNvPr id="13" name="Google Shape;13;p2"/>
          <p:cNvSpPr txBox="1">
            <a:spLocks noGrp="1"/>
          </p:cNvSpPr>
          <p:nvPr>
            <p:ph type="subTitle" idx="1"/>
          </p:nvPr>
        </p:nvSpPr>
        <p:spPr>
          <a:xfrm>
            <a:off x="365067" y="2905633"/>
            <a:ext cx="7313600" cy="1080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rgbClr val="364D63"/>
              </a:buClr>
              <a:buSzPts val="1800"/>
              <a:buNone/>
              <a:defRPr b="0">
                <a:solidFill>
                  <a:srgbClr val="364D63"/>
                </a:solidFill>
              </a:defRPr>
            </a:lvl1pPr>
            <a:lvl2pPr lvl="1">
              <a:lnSpc>
                <a:spcPct val="100000"/>
              </a:lnSpc>
              <a:spcBef>
                <a:spcPts val="0"/>
              </a:spcBef>
              <a:spcAft>
                <a:spcPts val="0"/>
              </a:spcAft>
              <a:buSzPts val="2800"/>
              <a:buNone/>
              <a:defRPr sz="3733"/>
            </a:lvl2pPr>
            <a:lvl3pPr lvl="2">
              <a:lnSpc>
                <a:spcPct val="100000"/>
              </a:lnSpc>
              <a:spcBef>
                <a:spcPts val="0"/>
              </a:spcBef>
              <a:spcAft>
                <a:spcPts val="0"/>
              </a:spcAft>
              <a:buSzPts val="2800"/>
              <a:buNone/>
              <a:defRPr sz="3733" b="1"/>
            </a:lvl3pPr>
            <a:lvl4pPr lvl="3">
              <a:lnSpc>
                <a:spcPct val="100000"/>
              </a:lnSpc>
              <a:spcBef>
                <a:spcPts val="0"/>
              </a:spcBef>
              <a:spcAft>
                <a:spcPts val="0"/>
              </a:spcAft>
              <a:buSzPts val="2800"/>
              <a:buNone/>
              <a:defRPr sz="3733"/>
            </a:lvl4pPr>
            <a:lvl5pPr lvl="4">
              <a:lnSpc>
                <a:spcPct val="100000"/>
              </a:lnSpc>
              <a:spcBef>
                <a:spcPts val="0"/>
              </a:spcBef>
              <a:spcAft>
                <a:spcPts val="0"/>
              </a:spcAft>
              <a:buSzPts val="2800"/>
              <a:buNone/>
              <a:defRPr sz="3733"/>
            </a:lvl5pPr>
            <a:lvl6pPr lvl="5">
              <a:lnSpc>
                <a:spcPct val="100000"/>
              </a:lnSpc>
              <a:spcBef>
                <a:spcPts val="0"/>
              </a:spcBef>
              <a:spcAft>
                <a:spcPts val="0"/>
              </a:spcAft>
              <a:buSzPts val="2800"/>
              <a:buNone/>
              <a:defRPr sz="3733" b="1"/>
            </a:lvl6pPr>
            <a:lvl7pPr lvl="6">
              <a:lnSpc>
                <a:spcPct val="100000"/>
              </a:lnSpc>
              <a:spcBef>
                <a:spcPts val="0"/>
              </a:spcBef>
              <a:spcAft>
                <a:spcPts val="0"/>
              </a:spcAft>
              <a:buSzPts val="2800"/>
              <a:buNone/>
              <a:defRPr sz="3733"/>
            </a:lvl7pPr>
            <a:lvl8pPr lvl="7">
              <a:lnSpc>
                <a:spcPct val="100000"/>
              </a:lnSpc>
              <a:spcBef>
                <a:spcPts val="0"/>
              </a:spcBef>
              <a:spcAft>
                <a:spcPts val="0"/>
              </a:spcAft>
              <a:buSzPts val="2800"/>
              <a:buNone/>
              <a:defRPr sz="3733"/>
            </a:lvl8pPr>
            <a:lvl9pPr lvl="8">
              <a:lnSpc>
                <a:spcPct val="100000"/>
              </a:lnSpc>
              <a:spcBef>
                <a:spcPts val="0"/>
              </a:spcBef>
              <a:spcAft>
                <a:spcPts val="0"/>
              </a:spcAft>
              <a:buSzPts val="2800"/>
              <a:buNone/>
              <a:defRPr sz="3733" b="1"/>
            </a:lvl9pPr>
          </a:lstStyle>
          <a:p>
            <a:endParaRPr/>
          </a:p>
        </p:txBody>
      </p:sp>
      <p:sp>
        <p:nvSpPr>
          <p:cNvPr id="14" name="Google Shape;14;p2"/>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5" name="Google Shape;15;p2"/>
          <p:cNvSpPr>
            <a:spLocks noGrp="1"/>
          </p:cNvSpPr>
          <p:nvPr>
            <p:ph type="pic" idx="2"/>
          </p:nvPr>
        </p:nvSpPr>
        <p:spPr>
          <a:xfrm>
            <a:off x="6954567" y="2310833"/>
            <a:ext cx="3906800" cy="3906800"/>
          </a:xfrm>
          <a:prstGeom prst="ellipse">
            <a:avLst/>
          </a:prstGeom>
          <a:noFill/>
          <a:ln>
            <a:noFill/>
          </a:ln>
        </p:spPr>
        <p:txBody>
          <a:bodyPr/>
          <a:lstStyle/>
          <a:p>
            <a:endParaRPr lang="en-US"/>
          </a:p>
        </p:txBody>
      </p:sp>
    </p:spTree>
    <p:extLst>
      <p:ext uri="{BB962C8B-B14F-4D97-AF65-F5344CB8AC3E}">
        <p14:creationId xmlns:p14="http://schemas.microsoft.com/office/powerpoint/2010/main" val="877890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GG Template 1">
  <p:cSld name="GG Template 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365067" y="411000"/>
            <a:ext cx="10900800" cy="2274400"/>
          </a:xfrm>
          <a:prstGeom prst="rect">
            <a:avLst/>
          </a:prstGeom>
        </p:spPr>
        <p:txBody>
          <a:bodyPr spcFirstLastPara="1" wrap="square" lIns="91425" tIns="91425" rIns="91425" bIns="91425" anchor="b" anchorCtr="0">
            <a:normAutofit/>
          </a:bodyPr>
          <a:lstStyle>
            <a:lvl1pPr lvl="0" rtl="0">
              <a:spcBef>
                <a:spcPts val="0"/>
              </a:spcBef>
              <a:spcAft>
                <a:spcPts val="0"/>
              </a:spcAft>
              <a:buSzPts val="5500"/>
              <a:buNone/>
              <a:defRPr sz="7333"/>
            </a:lvl1pPr>
            <a:lvl2pPr lvl="1" algn="ctr" rtl="0">
              <a:spcBef>
                <a:spcPts val="0"/>
              </a:spcBef>
              <a:spcAft>
                <a:spcPts val="0"/>
              </a:spcAft>
              <a:buSzPts val="5500"/>
              <a:buNone/>
              <a:defRPr sz="7333"/>
            </a:lvl2pPr>
            <a:lvl3pPr lvl="2" algn="ctr" rtl="0">
              <a:spcBef>
                <a:spcPts val="0"/>
              </a:spcBef>
              <a:spcAft>
                <a:spcPts val="0"/>
              </a:spcAft>
              <a:buSzPts val="5500"/>
              <a:buNone/>
              <a:defRPr sz="7333"/>
            </a:lvl3pPr>
            <a:lvl4pPr lvl="3" algn="ctr" rtl="0">
              <a:spcBef>
                <a:spcPts val="0"/>
              </a:spcBef>
              <a:spcAft>
                <a:spcPts val="0"/>
              </a:spcAft>
              <a:buSzPts val="5500"/>
              <a:buNone/>
              <a:defRPr sz="7333"/>
            </a:lvl4pPr>
            <a:lvl5pPr lvl="4" algn="ctr" rtl="0">
              <a:spcBef>
                <a:spcPts val="0"/>
              </a:spcBef>
              <a:spcAft>
                <a:spcPts val="0"/>
              </a:spcAft>
              <a:buSzPts val="5500"/>
              <a:buNone/>
              <a:defRPr sz="7333"/>
            </a:lvl5pPr>
            <a:lvl6pPr lvl="5" algn="ctr" rtl="0">
              <a:spcBef>
                <a:spcPts val="0"/>
              </a:spcBef>
              <a:spcAft>
                <a:spcPts val="0"/>
              </a:spcAft>
              <a:buSzPts val="5500"/>
              <a:buNone/>
              <a:defRPr sz="7333"/>
            </a:lvl6pPr>
            <a:lvl7pPr lvl="6" algn="ctr" rtl="0">
              <a:spcBef>
                <a:spcPts val="0"/>
              </a:spcBef>
              <a:spcAft>
                <a:spcPts val="0"/>
              </a:spcAft>
              <a:buSzPts val="5500"/>
              <a:buNone/>
              <a:defRPr sz="7333"/>
            </a:lvl7pPr>
            <a:lvl8pPr lvl="7" algn="ctr" rtl="0">
              <a:spcBef>
                <a:spcPts val="0"/>
              </a:spcBef>
              <a:spcAft>
                <a:spcPts val="0"/>
              </a:spcAft>
              <a:buSzPts val="5500"/>
              <a:buNone/>
              <a:defRPr sz="7333"/>
            </a:lvl8pPr>
            <a:lvl9pPr lvl="8" algn="ctr" rtl="0">
              <a:spcBef>
                <a:spcPts val="0"/>
              </a:spcBef>
              <a:spcAft>
                <a:spcPts val="0"/>
              </a:spcAft>
              <a:buSzPts val="5500"/>
              <a:buNone/>
              <a:defRPr sz="7333"/>
            </a:lvl9pPr>
          </a:lstStyle>
          <a:p>
            <a:endParaRPr/>
          </a:p>
        </p:txBody>
      </p:sp>
      <p:sp>
        <p:nvSpPr>
          <p:cNvPr id="18" name="Google Shape;18;p3"/>
          <p:cNvSpPr txBox="1">
            <a:spLocks noGrp="1"/>
          </p:cNvSpPr>
          <p:nvPr>
            <p:ph type="subTitle" idx="1"/>
          </p:nvPr>
        </p:nvSpPr>
        <p:spPr>
          <a:xfrm>
            <a:off x="365067" y="2905633"/>
            <a:ext cx="7313600" cy="1080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64D63"/>
              </a:buClr>
              <a:buSzPts val="1800"/>
              <a:buNone/>
              <a:defRPr b="0">
                <a:solidFill>
                  <a:srgbClr val="364D63"/>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b="1"/>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b="1"/>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b="1"/>
            </a:lvl9pPr>
          </a:lstStyle>
          <a:p>
            <a:endParaRPr/>
          </a:p>
        </p:txBody>
      </p:sp>
      <p:sp>
        <p:nvSpPr>
          <p:cNvPr id="19" name="Google Shape;19;p3"/>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0" name="Google Shape;20;p3"/>
          <p:cNvSpPr>
            <a:spLocks noGrp="1"/>
          </p:cNvSpPr>
          <p:nvPr>
            <p:ph type="pic" idx="2"/>
          </p:nvPr>
        </p:nvSpPr>
        <p:spPr>
          <a:xfrm>
            <a:off x="6954567" y="2310833"/>
            <a:ext cx="3906800" cy="3906800"/>
          </a:xfrm>
          <a:prstGeom prst="ellipse">
            <a:avLst/>
          </a:prstGeom>
          <a:noFill/>
          <a:ln>
            <a:noFill/>
          </a:ln>
        </p:spPr>
      </p:sp>
    </p:spTree>
    <p:extLst>
      <p:ext uri="{BB962C8B-B14F-4D97-AF65-F5344CB8AC3E}">
        <p14:creationId xmlns:p14="http://schemas.microsoft.com/office/powerpoint/2010/main" val="1861868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963600" y="579400"/>
            <a:ext cx="10891600" cy="1667200"/>
          </a:xfrm>
          <a:prstGeom prst="rect">
            <a:avLst/>
          </a:prstGeom>
        </p:spPr>
        <p:txBody>
          <a:bodyPr spcFirstLastPara="1" wrap="square" lIns="91425" tIns="91425" rIns="91425" bIns="91425" anchor="ctr" anchorCtr="0">
            <a:normAutofit/>
          </a:bodyPr>
          <a:lstStyle>
            <a:lvl1pPr lvl="0" algn="r">
              <a:spcBef>
                <a:spcPts val="0"/>
              </a:spcBef>
              <a:spcAft>
                <a:spcPts val="0"/>
              </a:spcAft>
              <a:buSzPts val="5200"/>
              <a:buNo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3" name="Google Shape;23;p4"/>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24" name="Google Shape;24;p4"/>
          <p:cNvSpPr>
            <a:spLocks noGrp="1"/>
          </p:cNvSpPr>
          <p:nvPr>
            <p:ph type="pic" idx="2"/>
          </p:nvPr>
        </p:nvSpPr>
        <p:spPr>
          <a:xfrm>
            <a:off x="1161833" y="2246533"/>
            <a:ext cx="3704800" cy="3300800"/>
          </a:xfrm>
          <a:prstGeom prst="rect">
            <a:avLst/>
          </a:prstGeom>
          <a:noFill/>
          <a:ln>
            <a:noFill/>
          </a:ln>
        </p:spPr>
      </p:sp>
    </p:spTree>
    <p:extLst>
      <p:ext uri="{BB962C8B-B14F-4D97-AF65-F5344CB8AC3E}">
        <p14:creationId xmlns:p14="http://schemas.microsoft.com/office/powerpoint/2010/main" val="288025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963600" y="579400"/>
            <a:ext cx="10891600" cy="1667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52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 name="Google Shape;27;p5"/>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8" name="Google Shape;28;p5"/>
          <p:cNvSpPr>
            <a:spLocks noGrp="1"/>
          </p:cNvSpPr>
          <p:nvPr>
            <p:ph type="pic" idx="2"/>
          </p:nvPr>
        </p:nvSpPr>
        <p:spPr>
          <a:xfrm>
            <a:off x="1161833" y="2246533"/>
            <a:ext cx="3704800" cy="3300800"/>
          </a:xfrm>
          <a:prstGeom prst="rect">
            <a:avLst/>
          </a:prstGeom>
          <a:noFill/>
          <a:ln>
            <a:noFill/>
          </a:ln>
        </p:spPr>
      </p:sp>
    </p:spTree>
    <p:extLst>
      <p:ext uri="{BB962C8B-B14F-4D97-AF65-F5344CB8AC3E}">
        <p14:creationId xmlns:p14="http://schemas.microsoft.com/office/powerpoint/2010/main" val="3177114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98792-1A42-8521-1CB7-05138841B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8857B-7502-0BDE-A4ED-48A24DA6A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F445E2-270F-6F90-0960-97DDA9A028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7D0B54-49F3-C280-2211-06DB002E2FE0}"/>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34730653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206033"/>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5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 name="Google Shape;31;p6"/>
          <p:cNvSpPr txBox="1">
            <a:spLocks noGrp="1"/>
          </p:cNvSpPr>
          <p:nvPr>
            <p:ph type="body" idx="1"/>
          </p:nvPr>
        </p:nvSpPr>
        <p:spPr>
          <a:xfrm>
            <a:off x="415600" y="2608867"/>
            <a:ext cx="11360800" cy="3730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2" name="Google Shape;32;p6"/>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337506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1">
  <p:cSld name="Title and body 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415600" y="206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5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 name="Google Shape;35;p7"/>
          <p:cNvSpPr txBox="1">
            <a:spLocks noGrp="1"/>
          </p:cNvSpPr>
          <p:nvPr>
            <p:ph type="body" idx="1"/>
          </p:nvPr>
        </p:nvSpPr>
        <p:spPr>
          <a:xfrm>
            <a:off x="415600" y="2608867"/>
            <a:ext cx="11360800" cy="37300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36" name="Google Shape;36;p7"/>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2942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15600" y="206033"/>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5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 name="Google Shape;39;p8"/>
          <p:cNvSpPr txBox="1">
            <a:spLocks noGrp="1"/>
          </p:cNvSpPr>
          <p:nvPr>
            <p:ph type="body" idx="1"/>
          </p:nvPr>
        </p:nvSpPr>
        <p:spPr>
          <a:xfrm>
            <a:off x="415600" y="2664900"/>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0" name="Google Shape;40;p8"/>
          <p:cNvSpPr txBox="1">
            <a:spLocks noGrp="1"/>
          </p:cNvSpPr>
          <p:nvPr>
            <p:ph type="body" idx="2"/>
          </p:nvPr>
        </p:nvSpPr>
        <p:spPr>
          <a:xfrm>
            <a:off x="6443200" y="2664900"/>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1" name="Google Shape;41;p8"/>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4626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9"/>
          <p:cNvSpPr txBox="1">
            <a:spLocks noGrp="1"/>
          </p:cNvSpPr>
          <p:nvPr>
            <p:ph type="title"/>
          </p:nvPr>
        </p:nvSpPr>
        <p:spPr>
          <a:xfrm>
            <a:off x="415600" y="206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5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 name="Google Shape;44;p9"/>
          <p:cNvSpPr txBox="1">
            <a:spLocks noGrp="1"/>
          </p:cNvSpPr>
          <p:nvPr>
            <p:ph type="body" idx="1"/>
          </p:nvPr>
        </p:nvSpPr>
        <p:spPr>
          <a:xfrm>
            <a:off x="415600" y="2664900"/>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5" name="Google Shape;45;p9"/>
          <p:cNvSpPr txBox="1">
            <a:spLocks noGrp="1"/>
          </p:cNvSpPr>
          <p:nvPr>
            <p:ph type="body" idx="2"/>
          </p:nvPr>
        </p:nvSpPr>
        <p:spPr>
          <a:xfrm>
            <a:off x="6443200" y="2664900"/>
            <a:ext cx="5333200" cy="4555200"/>
          </a:xfrm>
          <a:prstGeom prst="rect">
            <a:avLst/>
          </a:prstGeom>
        </p:spPr>
        <p:txBody>
          <a:bodyPr spcFirstLastPara="1" wrap="square" lIns="91425" tIns="91425" rIns="91425" bIns="91425" anchor="t" anchorCtr="0">
            <a:normAutofit/>
          </a:bodyPr>
          <a:lstStyle>
            <a:lvl1pPr marL="609585" lvl="0" indent="-423323" rtl="0">
              <a:spcBef>
                <a:spcPts val="0"/>
              </a:spcBef>
              <a:spcAft>
                <a:spcPts val="0"/>
              </a:spcAft>
              <a:buSzPts val="1400"/>
              <a:buChar char="●"/>
              <a:defRPr sz="1867"/>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46" name="Google Shape;46;p9"/>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911617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415600" y="206033"/>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5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10"/>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2503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415600" y="206033"/>
            <a:ext cx="1136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52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1"/>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70438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55" name="Google Shape;55;p12"/>
          <p:cNvSpPr txBox="1">
            <a:spLocks noGrp="1"/>
          </p:cNvSpPr>
          <p:nvPr>
            <p:ph type="body" idx="1"/>
          </p:nvPr>
        </p:nvSpPr>
        <p:spPr>
          <a:xfrm>
            <a:off x="415600" y="1852800"/>
            <a:ext cx="10766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56" name="Google Shape;56;p12"/>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7" name="Google Shape;57;p12"/>
          <p:cNvSpPr>
            <a:spLocks noGrp="1"/>
          </p:cNvSpPr>
          <p:nvPr>
            <p:ph type="pic" idx="2"/>
          </p:nvPr>
        </p:nvSpPr>
        <p:spPr>
          <a:xfrm>
            <a:off x="6942400" y="1309400"/>
            <a:ext cx="4239200" cy="4239200"/>
          </a:xfrm>
          <a:prstGeom prst="ellipse">
            <a:avLst/>
          </a:prstGeom>
          <a:noFill/>
          <a:ln>
            <a:noFill/>
          </a:ln>
        </p:spPr>
      </p:sp>
    </p:spTree>
    <p:extLst>
      <p:ext uri="{BB962C8B-B14F-4D97-AF65-F5344CB8AC3E}">
        <p14:creationId xmlns:p14="http://schemas.microsoft.com/office/powerpoint/2010/main" val="3390049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1">
  <p:cSld name="One column text 1">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body" idx="1"/>
          </p:nvPr>
        </p:nvSpPr>
        <p:spPr>
          <a:xfrm>
            <a:off x="415600" y="1852800"/>
            <a:ext cx="10766000" cy="4239200"/>
          </a:xfrm>
          <a:prstGeom prst="rect">
            <a:avLst/>
          </a:prstGeom>
        </p:spPr>
        <p:txBody>
          <a:bodyPr spcFirstLastPara="1" wrap="square" lIns="91425" tIns="91425" rIns="91425" bIns="91425" anchor="t" anchorCtr="0">
            <a:normAutofit/>
          </a:bodyPr>
          <a:lstStyle>
            <a:lvl1pPr marL="609585" lvl="0" indent="-406390" rtl="0">
              <a:spcBef>
                <a:spcPts val="0"/>
              </a:spcBef>
              <a:spcAft>
                <a:spcPts val="0"/>
              </a:spcAft>
              <a:buSzPts val="1200"/>
              <a:buChar char="●"/>
              <a:defRPr sz="1600"/>
            </a:lvl1pPr>
            <a:lvl2pPr marL="1219170" lvl="1" indent="-406390" rtl="0">
              <a:spcBef>
                <a:spcPts val="0"/>
              </a:spcBef>
              <a:spcAft>
                <a:spcPts val="0"/>
              </a:spcAft>
              <a:buSzPts val="1200"/>
              <a:buChar char="○"/>
              <a:defRPr sz="1600"/>
            </a:lvl2pPr>
            <a:lvl3pPr marL="1828754" lvl="2" indent="-406390" rtl="0">
              <a:spcBef>
                <a:spcPts val="0"/>
              </a:spcBef>
              <a:spcAft>
                <a:spcPts val="0"/>
              </a:spcAft>
              <a:buSzPts val="1200"/>
              <a:buChar char="■"/>
              <a:defRPr sz="1600"/>
            </a:lvl3pPr>
            <a:lvl4pPr marL="2438339" lvl="3" indent="-406390" rtl="0">
              <a:spcBef>
                <a:spcPts val="0"/>
              </a:spcBef>
              <a:spcAft>
                <a:spcPts val="0"/>
              </a:spcAft>
              <a:buSzPts val="1200"/>
              <a:buChar char="●"/>
              <a:defRPr sz="1600"/>
            </a:lvl4pPr>
            <a:lvl5pPr marL="3047924" lvl="4" indent="-406390" rtl="0">
              <a:spcBef>
                <a:spcPts val="0"/>
              </a:spcBef>
              <a:spcAft>
                <a:spcPts val="0"/>
              </a:spcAft>
              <a:buSzPts val="1200"/>
              <a:buChar char="○"/>
              <a:defRPr sz="1600"/>
            </a:lvl5pPr>
            <a:lvl6pPr marL="3657509" lvl="5" indent="-406390" rtl="0">
              <a:spcBef>
                <a:spcPts val="0"/>
              </a:spcBef>
              <a:spcAft>
                <a:spcPts val="0"/>
              </a:spcAft>
              <a:buSzPts val="1200"/>
              <a:buChar char="■"/>
              <a:defRPr sz="1600"/>
            </a:lvl6pPr>
            <a:lvl7pPr marL="4267093" lvl="6" indent="-406390" rtl="0">
              <a:spcBef>
                <a:spcPts val="0"/>
              </a:spcBef>
              <a:spcAft>
                <a:spcPts val="0"/>
              </a:spcAft>
              <a:buSzPts val="1200"/>
              <a:buChar char="●"/>
              <a:defRPr sz="1600"/>
            </a:lvl7pPr>
            <a:lvl8pPr marL="4876678" lvl="7" indent="-406390" rtl="0">
              <a:spcBef>
                <a:spcPts val="0"/>
              </a:spcBef>
              <a:spcAft>
                <a:spcPts val="0"/>
              </a:spcAft>
              <a:buSzPts val="1200"/>
              <a:buChar char="○"/>
              <a:defRPr sz="1600"/>
            </a:lvl8pPr>
            <a:lvl9pPr marL="5486263" lvl="8" indent="-406390" rtl="0">
              <a:spcBef>
                <a:spcPts val="0"/>
              </a:spcBef>
              <a:spcAft>
                <a:spcPts val="0"/>
              </a:spcAft>
              <a:buSzPts val="1200"/>
              <a:buChar char="■"/>
              <a:defRPr sz="1600"/>
            </a:lvl9pPr>
          </a:lstStyle>
          <a:p>
            <a:endParaRPr/>
          </a:p>
        </p:txBody>
      </p:sp>
      <p:sp>
        <p:nvSpPr>
          <p:cNvPr id="61" name="Google Shape;61;p13"/>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2" name="Google Shape;62;p13"/>
          <p:cNvSpPr>
            <a:spLocks noGrp="1"/>
          </p:cNvSpPr>
          <p:nvPr>
            <p:ph type="pic" idx="2"/>
          </p:nvPr>
        </p:nvSpPr>
        <p:spPr>
          <a:xfrm>
            <a:off x="6942400" y="1309400"/>
            <a:ext cx="4239200" cy="4239200"/>
          </a:xfrm>
          <a:prstGeom prst="ellipse">
            <a:avLst/>
          </a:prstGeom>
          <a:noFill/>
          <a:ln>
            <a:noFill/>
          </a:ln>
        </p:spPr>
      </p:sp>
    </p:spTree>
    <p:extLst>
      <p:ext uri="{BB962C8B-B14F-4D97-AF65-F5344CB8AC3E}">
        <p14:creationId xmlns:p14="http://schemas.microsoft.com/office/powerpoint/2010/main" val="3577098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65" name="Google Shape;65;p14"/>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9405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1">
  <p:cSld name="Main point 1">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68" name="Google Shape;68;p15"/>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1415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60BD-2C6E-3EDB-4C15-ED6EC60EC6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7394B3-5330-6507-58D0-1D5A7666F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452204-7064-9C02-15C5-C4BBE8C4B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3E4F9-F829-1443-6651-B4C3095B2F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4FEF87-A074-C10E-1B32-2C8AB21B95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0848E3E-1DD8-8D7A-9CDF-362657C864BF}"/>
              </a:ext>
            </a:extLst>
          </p:cNvPr>
          <p:cNvSpPr>
            <a:spLocks noGrp="1"/>
          </p:cNvSpPr>
          <p:nvPr>
            <p:ph type="sldNum" sz="quarter" idx="10"/>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29248373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6"/>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71" name="Google Shape;71;p16"/>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800"/>
              <a:buNone/>
              <a:defRPr b="0"/>
            </a:lvl1pPr>
            <a:lvl2pPr lvl="1">
              <a:lnSpc>
                <a:spcPct val="100000"/>
              </a:lnSpc>
              <a:spcBef>
                <a:spcPts val="0"/>
              </a:spcBef>
              <a:spcAft>
                <a:spcPts val="0"/>
              </a:spcAft>
              <a:buSzPts val="2100"/>
              <a:buNone/>
              <a:defRPr sz="2800" b="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b="0"/>
            </a:lvl4pPr>
            <a:lvl5pPr lvl="4">
              <a:lnSpc>
                <a:spcPct val="100000"/>
              </a:lnSpc>
              <a:spcBef>
                <a:spcPts val="0"/>
              </a:spcBef>
              <a:spcAft>
                <a:spcPts val="0"/>
              </a:spcAft>
              <a:buSzPts val="2100"/>
              <a:buNone/>
              <a:defRPr sz="2800" b="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b="0"/>
            </a:lvl7pPr>
            <a:lvl8pPr lvl="7">
              <a:lnSpc>
                <a:spcPct val="100000"/>
              </a:lnSpc>
              <a:spcBef>
                <a:spcPts val="0"/>
              </a:spcBef>
              <a:spcAft>
                <a:spcPts val="0"/>
              </a:spcAft>
              <a:buSzPts val="2100"/>
              <a:buNone/>
              <a:defRPr sz="2800" b="0"/>
            </a:lvl8pPr>
            <a:lvl9pPr lvl="8">
              <a:lnSpc>
                <a:spcPct val="100000"/>
              </a:lnSpc>
              <a:spcBef>
                <a:spcPts val="0"/>
              </a:spcBef>
              <a:spcAft>
                <a:spcPts val="0"/>
              </a:spcAft>
              <a:buSzPts val="2100"/>
              <a:buNone/>
              <a:defRPr sz="2800"/>
            </a:lvl9pPr>
          </a:lstStyle>
          <a:p>
            <a:endParaRPr/>
          </a:p>
        </p:txBody>
      </p:sp>
      <p:sp>
        <p:nvSpPr>
          <p:cNvPr id="72" name="Google Shape;72;p16"/>
          <p:cNvSpPr txBox="1">
            <a:spLocks noGrp="1"/>
          </p:cNvSpPr>
          <p:nvPr>
            <p:ph type="body" idx="2"/>
          </p:nvPr>
        </p:nvSpPr>
        <p:spPr>
          <a:xfrm>
            <a:off x="60303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73" name="Google Shape;73;p16"/>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9590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6" name="Google Shape;76;p17"/>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b="0"/>
            </a:lvl1pPr>
            <a:lvl2pPr lvl="1" rtl="0">
              <a:lnSpc>
                <a:spcPct val="100000"/>
              </a:lnSpc>
              <a:spcBef>
                <a:spcPts val="0"/>
              </a:spcBef>
              <a:spcAft>
                <a:spcPts val="0"/>
              </a:spcAft>
              <a:buSzPts val="2100"/>
              <a:buNone/>
              <a:defRPr sz="2800" b="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b="0"/>
            </a:lvl4pPr>
            <a:lvl5pPr lvl="4" rtl="0">
              <a:lnSpc>
                <a:spcPct val="100000"/>
              </a:lnSpc>
              <a:spcBef>
                <a:spcPts val="0"/>
              </a:spcBef>
              <a:spcAft>
                <a:spcPts val="0"/>
              </a:spcAft>
              <a:buSzPts val="2100"/>
              <a:buNone/>
              <a:defRPr sz="2800" b="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b="0"/>
            </a:lvl7pPr>
            <a:lvl8pPr lvl="7" rtl="0">
              <a:lnSpc>
                <a:spcPct val="100000"/>
              </a:lnSpc>
              <a:spcBef>
                <a:spcPts val="0"/>
              </a:spcBef>
              <a:spcAft>
                <a:spcPts val="0"/>
              </a:spcAft>
              <a:buSzPts val="2100"/>
              <a:buNone/>
              <a:defRPr sz="2800" b="0"/>
            </a:lvl8pPr>
            <a:lvl9pPr lvl="8" rtl="0">
              <a:lnSpc>
                <a:spcPct val="100000"/>
              </a:lnSpc>
              <a:spcBef>
                <a:spcPts val="0"/>
              </a:spcBef>
              <a:spcAft>
                <a:spcPts val="0"/>
              </a:spcAft>
              <a:buSzPts val="2100"/>
              <a:buNone/>
              <a:defRPr sz="2800"/>
            </a:lvl9pPr>
          </a:lstStyle>
          <a:p>
            <a:endParaRPr/>
          </a:p>
        </p:txBody>
      </p:sp>
      <p:sp>
        <p:nvSpPr>
          <p:cNvPr id="77" name="Google Shape;77;p17"/>
          <p:cNvSpPr txBox="1">
            <a:spLocks noGrp="1"/>
          </p:cNvSpPr>
          <p:nvPr>
            <p:ph type="body" idx="2"/>
          </p:nvPr>
        </p:nvSpPr>
        <p:spPr>
          <a:xfrm>
            <a:off x="6030300" y="965600"/>
            <a:ext cx="5116000" cy="4926800"/>
          </a:xfrm>
          <a:prstGeom prst="rect">
            <a:avLst/>
          </a:prstGeom>
        </p:spPr>
        <p:txBody>
          <a:bodyPr spcFirstLastPara="1" wrap="square" lIns="91425" tIns="91425" rIns="91425" bIns="91425" anchor="ctr" anchorCtr="0">
            <a:normAutofit/>
          </a:bodyPr>
          <a:lstStyle>
            <a:lvl1pPr marL="609585" lvl="0" indent="-457189" rtl="0">
              <a:spcBef>
                <a:spcPts val="0"/>
              </a:spcBef>
              <a:spcAft>
                <a:spcPts val="0"/>
              </a:spcAft>
              <a:buSzPts val="18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8" name="Google Shape;78;p17"/>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91919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18"/>
          <p:cNvSpPr txBox="1">
            <a:spLocks noGrp="1"/>
          </p:cNvSpPr>
          <p:nvPr>
            <p:ph type="body" idx="1"/>
          </p:nvPr>
        </p:nvSpPr>
        <p:spPr>
          <a:xfrm>
            <a:off x="398767" y="39062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81" name="Google Shape;81;p18"/>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384313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1">
  <p:cSld name="Caption 1">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9"/>
          <p:cNvSpPr txBox="1">
            <a:spLocks noGrp="1"/>
          </p:cNvSpPr>
          <p:nvPr>
            <p:ph type="body" idx="1"/>
          </p:nvPr>
        </p:nvSpPr>
        <p:spPr>
          <a:xfrm>
            <a:off x="398767" y="3906267"/>
            <a:ext cx="7998400" cy="806800"/>
          </a:xfrm>
          <a:prstGeom prst="rect">
            <a:avLst/>
          </a:prstGeom>
        </p:spPr>
        <p:txBody>
          <a:bodyPr spcFirstLastPara="1" wrap="square" lIns="91425" tIns="91425" rIns="91425" bIns="91425" anchor="ctr" anchorCtr="0">
            <a:normAutofit/>
          </a:bodyPr>
          <a:lstStyle>
            <a:lvl1pPr marL="609585" lvl="0" indent="-304792" rtl="0">
              <a:lnSpc>
                <a:spcPct val="100000"/>
              </a:lnSpc>
              <a:spcBef>
                <a:spcPts val="0"/>
              </a:spcBef>
              <a:spcAft>
                <a:spcPts val="0"/>
              </a:spcAft>
              <a:buSzPts val="1800"/>
              <a:buNone/>
              <a:defRPr/>
            </a:lvl1pPr>
          </a:lstStyle>
          <a:p>
            <a:endParaRPr/>
          </a:p>
        </p:txBody>
      </p:sp>
      <p:sp>
        <p:nvSpPr>
          <p:cNvPr id="84" name="Google Shape;84;p19"/>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991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0"/>
          <p:cNvSpPr txBox="1">
            <a:spLocks noGrp="1"/>
          </p:cNvSpPr>
          <p:nvPr>
            <p:ph type="title" hasCustomPrompt="1"/>
          </p:nvPr>
        </p:nvSpPr>
        <p:spPr>
          <a:xfrm>
            <a:off x="415600" y="565500"/>
            <a:ext cx="68256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87" name="Google Shape;87;p20"/>
          <p:cNvSpPr txBox="1">
            <a:spLocks noGrp="1"/>
          </p:cNvSpPr>
          <p:nvPr>
            <p:ph type="body" idx="1"/>
          </p:nvPr>
        </p:nvSpPr>
        <p:spPr>
          <a:xfrm>
            <a:off x="1139733" y="3782000"/>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88" name="Google Shape;88;p20"/>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68186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1">
  <p:cSld name="Big number 1">
    <p:bg>
      <p:bgPr>
        <a:blipFill>
          <a:blip r:embed="rId2">
            <a:alphaModFix/>
          </a:blip>
          <a:stretch>
            <a:fillRect/>
          </a:stretch>
        </a:blipFill>
        <a:effectLst/>
      </p:bgPr>
    </p:bg>
    <p:spTree>
      <p:nvGrpSpPr>
        <p:cNvPr id="1" name="Shape 89"/>
        <p:cNvGrpSpPr/>
        <p:nvPr/>
      </p:nvGrpSpPr>
      <p:grpSpPr>
        <a:xfrm>
          <a:off x="0" y="0"/>
          <a:ext cx="0" cy="0"/>
          <a:chOff x="0" y="0"/>
          <a:chExt cx="0" cy="0"/>
        </a:xfrm>
      </p:grpSpPr>
      <p:sp>
        <p:nvSpPr>
          <p:cNvPr id="90" name="Google Shape;90;p21"/>
          <p:cNvSpPr txBox="1">
            <a:spLocks noGrp="1"/>
          </p:cNvSpPr>
          <p:nvPr>
            <p:ph type="title" hasCustomPrompt="1"/>
          </p:nvPr>
        </p:nvSpPr>
        <p:spPr>
          <a:xfrm>
            <a:off x="415600" y="565500"/>
            <a:ext cx="6825600" cy="26180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1" name="Google Shape;91;p21"/>
          <p:cNvSpPr txBox="1">
            <a:spLocks noGrp="1"/>
          </p:cNvSpPr>
          <p:nvPr>
            <p:ph type="body" idx="1"/>
          </p:nvPr>
        </p:nvSpPr>
        <p:spPr>
          <a:xfrm>
            <a:off x="1139733" y="3782000"/>
            <a:ext cx="11360800" cy="1734400"/>
          </a:xfrm>
          <a:prstGeom prst="rect">
            <a:avLst/>
          </a:prstGeom>
        </p:spPr>
        <p:txBody>
          <a:bodyPr spcFirstLastPara="1" wrap="square" lIns="91425" tIns="91425" rIns="91425" bIns="91425" anchor="t" anchorCtr="0">
            <a:normAutofit/>
          </a:bodyPr>
          <a:lstStyle>
            <a:lvl1pPr marL="609585" lvl="0" indent="-457189" algn="ctr" rtl="0">
              <a:spcBef>
                <a:spcPts val="0"/>
              </a:spcBef>
              <a:spcAft>
                <a:spcPts val="0"/>
              </a:spcAft>
              <a:buSzPts val="18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92" name="Google Shape;92;p21"/>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5538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2"/>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957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1">
  <p:cSld name="Blank 1">
    <p:bg>
      <p:bgPr>
        <a:blipFill>
          <a:blip r:embed="rId2">
            <a:alphaModFix/>
          </a:blip>
          <a:stretch>
            <a:fillRect/>
          </a:stretch>
        </a:blipFill>
        <a:effectLst/>
      </p:bgPr>
    </p:bg>
    <p:spTree>
      <p:nvGrpSpPr>
        <p:cNvPr id="1" name="Shape 95"/>
        <p:cNvGrpSpPr/>
        <p:nvPr/>
      </p:nvGrpSpPr>
      <p:grpSpPr>
        <a:xfrm>
          <a:off x="0" y="0"/>
          <a:ext cx="0" cy="0"/>
          <a:chOff x="0" y="0"/>
          <a:chExt cx="0" cy="0"/>
        </a:xfrm>
      </p:grpSpPr>
      <p:sp>
        <p:nvSpPr>
          <p:cNvPr id="96" name="Google Shape;96;p23"/>
          <p:cNvSpPr txBox="1">
            <a:spLocks noGrp="1"/>
          </p:cNvSpPr>
          <p:nvPr>
            <p:ph type="sldNum" idx="12"/>
          </p:nvPr>
        </p:nvSpPr>
        <p:spPr>
          <a:xfrm>
            <a:off x="11460411" y="6271489"/>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4036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18A5-F427-B2EB-C4F9-6F4C1FDC1333}"/>
              </a:ext>
            </a:extLst>
          </p:cNvPr>
          <p:cNvSpPr>
            <a:spLocks noGrp="1"/>
          </p:cNvSpPr>
          <p:nvPr>
            <p:ph type="title"/>
          </p:nvPr>
        </p:nvSpPr>
        <p:spPr/>
        <p:txBody>
          <a:bodyPr/>
          <a:lstStyle/>
          <a:p>
            <a:r>
              <a:rPr lang="en-US"/>
              <a:t>Click to edit Master title style</a:t>
            </a:r>
          </a:p>
        </p:txBody>
      </p:sp>
      <p:sp>
        <p:nvSpPr>
          <p:cNvPr id="3" name="Slide Number Placeholder 5">
            <a:extLst>
              <a:ext uri="{FF2B5EF4-FFF2-40B4-BE49-F238E27FC236}">
                <a16:creationId xmlns:a16="http://schemas.microsoft.com/office/drawing/2014/main" id="{B84B6029-EB38-10A9-D497-43FA7A6CB017}"/>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360837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A5C22A4-DBCE-0DBB-C5B1-74361FD6C631}"/>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3113261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CB3F-6092-4A98-A1C5-2FF42ED4B8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FB5BAD-5091-ED13-DBDB-6636E0250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AEBC26-0955-E86F-3367-43C88F0CE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B29F5513-D610-7096-E2B9-774FAFE74EE3}"/>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3175141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87F0C-7D72-1CF6-A910-B661AD1CFE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1CE7EB-5307-D908-7C6C-A2A97F1CCB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420690B-E5E0-8A3A-6058-8375A849F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A2F8EE85-60D4-3EEB-9ABA-EC243CFBFE5A}"/>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2670374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image" Target="../media/image3.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F0BF15-13FB-F895-222E-98A4687F5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20F2C0-C4CF-86FC-57D4-4ECF632495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AF0F07B-098B-3DF3-44A3-8050AE147E15}"/>
              </a:ext>
            </a:extLst>
          </p:cNvPr>
          <p:cNvSpPr/>
          <p:nvPr userDrawn="1"/>
        </p:nvSpPr>
        <p:spPr>
          <a:xfrm>
            <a:off x="0" y="0"/>
            <a:ext cx="12192000" cy="13716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black background with text and a hand&#10;&#10;Description automatically generated">
            <a:extLst>
              <a:ext uri="{FF2B5EF4-FFF2-40B4-BE49-F238E27FC236}">
                <a16:creationId xmlns:a16="http://schemas.microsoft.com/office/drawing/2014/main" id="{7D362E78-20FF-2C32-9AF4-C826FE7C8F85}"/>
              </a:ext>
            </a:extLst>
          </p:cNvPr>
          <p:cNvPicPr>
            <a:picLocks noChangeAspect="1"/>
          </p:cNvPicPr>
          <p:nvPr userDrawn="1"/>
        </p:nvPicPr>
        <p:blipFill rotWithShape="1">
          <a:blip r:embed="rId14"/>
          <a:srcRect l="4150" t="36816" r="4224" b="37476"/>
          <a:stretch/>
        </p:blipFill>
        <p:spPr>
          <a:xfrm>
            <a:off x="10061447" y="6342920"/>
            <a:ext cx="1479423" cy="415090"/>
          </a:xfrm>
          <a:prstGeom prst="rect">
            <a:avLst/>
          </a:prstGeom>
        </p:spPr>
      </p:pic>
      <p:cxnSp>
        <p:nvCxnSpPr>
          <p:cNvPr id="11" name="Straight Connector 10">
            <a:extLst>
              <a:ext uri="{FF2B5EF4-FFF2-40B4-BE49-F238E27FC236}">
                <a16:creationId xmlns:a16="http://schemas.microsoft.com/office/drawing/2014/main" id="{EC83298F-3B23-D6D2-8F5A-07246637A8CF}"/>
              </a:ext>
            </a:extLst>
          </p:cNvPr>
          <p:cNvCxnSpPr>
            <a:cxnSpLocks/>
          </p:cNvCxnSpPr>
          <p:nvPr userDrawn="1"/>
        </p:nvCxnSpPr>
        <p:spPr>
          <a:xfrm>
            <a:off x="0" y="6190938"/>
            <a:ext cx="121920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243086BA-BB62-1160-6CB0-4B5516220D35}"/>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1339543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Playfair Displ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layfair Displ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layfair Displ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ayfair Displ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ayfair Displ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ayfair Displ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F06CE9-3A84-1DE7-CDBD-D40DA422DF07}"/>
              </a:ext>
            </a:extLst>
          </p:cNvPr>
          <p:cNvSpPr/>
          <p:nvPr userDrawn="1"/>
        </p:nvSpPr>
        <p:spPr>
          <a:xfrm>
            <a:off x="0" y="6204914"/>
            <a:ext cx="12192000" cy="65308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EDF0BF15-13FB-F895-222E-98A4687F5EE7}"/>
              </a:ext>
            </a:extLst>
          </p:cNvPr>
          <p:cNvSpPr>
            <a:spLocks noGrp="1"/>
          </p:cNvSpPr>
          <p:nvPr>
            <p:ph type="title"/>
          </p:nvPr>
        </p:nvSpPr>
        <p:spPr>
          <a:xfrm>
            <a:off x="838200" y="39739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20F2C0-C4CF-86FC-57D4-4ECF632495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FACD3310-8EEA-79F2-E356-6E77650B85B7}"/>
              </a:ext>
            </a:extLst>
          </p:cNvPr>
          <p:cNvSpPr>
            <a:spLocks noGrp="1"/>
          </p:cNvSpPr>
          <p:nvPr>
            <p:ph type="sldNum" sz="quarter" idx="4"/>
          </p:nvPr>
        </p:nvSpPr>
        <p:spPr>
          <a:xfrm>
            <a:off x="838200" y="6348894"/>
            <a:ext cx="664029" cy="365125"/>
          </a:xfrm>
          <a:prstGeom prst="rect">
            <a:avLst/>
          </a:prstGeom>
        </p:spPr>
        <p:txBody>
          <a:bodyPr vert="horz" lIns="91440" tIns="45720" rIns="91440" bIns="45720" rtlCol="0" anchor="ctr"/>
          <a:lstStyle>
            <a:lvl1pPr algn="l">
              <a:defRPr sz="1200" b="0" i="0">
                <a:solidFill>
                  <a:schemeClr val="bg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
        <p:nvSpPr>
          <p:cNvPr id="5" name="Rectangle 4">
            <a:extLst>
              <a:ext uri="{FF2B5EF4-FFF2-40B4-BE49-F238E27FC236}">
                <a16:creationId xmlns:a16="http://schemas.microsoft.com/office/drawing/2014/main" id="{2372C780-8008-8254-B10D-3819071A21E6}"/>
              </a:ext>
            </a:extLst>
          </p:cNvPr>
          <p:cNvSpPr/>
          <p:nvPr userDrawn="1"/>
        </p:nvSpPr>
        <p:spPr>
          <a:xfrm>
            <a:off x="0" y="0"/>
            <a:ext cx="12192000" cy="65308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AF9216F-2CE5-EC96-CE68-847E635737E9}"/>
              </a:ext>
            </a:extLst>
          </p:cNvPr>
          <p:cNvSpPr txBox="1"/>
          <p:nvPr userDrawn="1"/>
        </p:nvSpPr>
        <p:spPr>
          <a:xfrm>
            <a:off x="261779" y="157266"/>
            <a:ext cx="4194313" cy="338554"/>
          </a:xfrm>
          <a:prstGeom prst="rect">
            <a:avLst/>
          </a:prstGeom>
          <a:noFill/>
        </p:spPr>
        <p:txBody>
          <a:bodyPr wrap="square" rtlCol="0" anchor="ctr">
            <a:spAutoFit/>
          </a:bodyPr>
          <a:lstStyle/>
          <a:p>
            <a:r>
              <a:rPr lang="en-US" sz="1600" b="1" i="0">
                <a:solidFill>
                  <a:schemeClr val="bg1"/>
                </a:solidFill>
                <a:latin typeface="Playfair Display SemiBold" pitchFamily="2" charset="77"/>
              </a:rPr>
              <a:t>celebrate the causes that matter</a:t>
            </a:r>
          </a:p>
        </p:txBody>
      </p:sp>
      <p:pic>
        <p:nvPicPr>
          <p:cNvPr id="12" name="Picture 11" descr="A red blue and white logo&#10;&#10;Description automatically generated">
            <a:extLst>
              <a:ext uri="{FF2B5EF4-FFF2-40B4-BE49-F238E27FC236}">
                <a16:creationId xmlns:a16="http://schemas.microsoft.com/office/drawing/2014/main" id="{E8C633CD-4775-D33E-3CC5-5F0248A04BEC}"/>
              </a:ext>
            </a:extLst>
          </p:cNvPr>
          <p:cNvPicPr>
            <a:picLocks noChangeAspect="1"/>
          </p:cNvPicPr>
          <p:nvPr userDrawn="1"/>
        </p:nvPicPr>
        <p:blipFill rotWithShape="1">
          <a:blip r:embed="rId14"/>
          <a:srcRect l="1155" t="24024" r="1363" b="21892"/>
          <a:stretch/>
        </p:blipFill>
        <p:spPr>
          <a:xfrm>
            <a:off x="10015430" y="89435"/>
            <a:ext cx="1551730" cy="474216"/>
          </a:xfrm>
          <a:prstGeom prst="rect">
            <a:avLst/>
          </a:prstGeom>
        </p:spPr>
      </p:pic>
      <p:sp>
        <p:nvSpPr>
          <p:cNvPr id="13" name="TextBox 12">
            <a:extLst>
              <a:ext uri="{FF2B5EF4-FFF2-40B4-BE49-F238E27FC236}">
                <a16:creationId xmlns:a16="http://schemas.microsoft.com/office/drawing/2014/main" id="{72EAAE31-A6EC-AFD0-7DD2-4B45900992F3}"/>
              </a:ext>
            </a:extLst>
          </p:cNvPr>
          <p:cNvSpPr txBox="1"/>
          <p:nvPr userDrawn="1"/>
        </p:nvSpPr>
        <p:spPr>
          <a:xfrm>
            <a:off x="7372847" y="6362180"/>
            <a:ext cx="4194313" cy="338554"/>
          </a:xfrm>
          <a:prstGeom prst="rect">
            <a:avLst/>
          </a:prstGeom>
          <a:noFill/>
        </p:spPr>
        <p:txBody>
          <a:bodyPr wrap="square" rtlCol="0" anchor="ctr">
            <a:spAutoFit/>
          </a:bodyPr>
          <a:lstStyle/>
          <a:p>
            <a:pPr algn="r"/>
            <a:r>
              <a:rPr lang="en-US" sz="1600" b="1" i="0" err="1">
                <a:solidFill>
                  <a:schemeClr val="bg1"/>
                </a:solidFill>
                <a:latin typeface="Playfair Display SemiBold" pitchFamily="2" charset="77"/>
              </a:rPr>
              <a:t>www.givelocalsc.org</a:t>
            </a:r>
            <a:endParaRPr lang="en-US" sz="1600" b="1" i="0">
              <a:solidFill>
                <a:schemeClr val="bg1"/>
              </a:solidFill>
              <a:latin typeface="Playfair Display SemiBold" pitchFamily="2" charset="77"/>
            </a:endParaRPr>
          </a:p>
        </p:txBody>
      </p:sp>
    </p:spTree>
    <p:extLst>
      <p:ext uri="{BB962C8B-B14F-4D97-AF65-F5344CB8AC3E}">
        <p14:creationId xmlns:p14="http://schemas.microsoft.com/office/powerpoint/2010/main" val="214021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Playfair Displ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layfair Displ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layfair Displ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layfair Displ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layfair Displ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layfair Displ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F0BF15-13FB-F895-222E-98A4687F5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20F2C0-C4CF-86FC-57D4-4ECF632495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FACD3310-8EEA-79F2-E356-6E77650B85B7}"/>
              </a:ext>
            </a:extLst>
          </p:cNvPr>
          <p:cNvSpPr>
            <a:spLocks noGrp="1"/>
          </p:cNvSpPr>
          <p:nvPr>
            <p:ph type="sldNum" sz="quarter" idx="4"/>
          </p:nvPr>
        </p:nvSpPr>
        <p:spPr>
          <a:xfrm>
            <a:off x="838200" y="6311900"/>
            <a:ext cx="664029" cy="365125"/>
          </a:xfrm>
          <a:prstGeom prst="rect">
            <a:avLst/>
          </a:prstGeom>
        </p:spPr>
        <p:txBody>
          <a:bodyPr vert="horz" lIns="91440" tIns="45720" rIns="91440" bIns="45720" rtlCol="0" anchor="ctr"/>
          <a:lstStyle>
            <a:lvl1pPr algn="l">
              <a:defRPr sz="1200">
                <a:solidFill>
                  <a:schemeClr val="tx1"/>
                </a:solidFill>
                <a:latin typeface="Playfair Display" pitchFamily="2" charset="77"/>
                <a:cs typeface="Arial" panose="020B0604020202020204" pitchFamily="34" charset="0"/>
              </a:defRPr>
            </a:lvl1pPr>
          </a:lstStyle>
          <a:p>
            <a:fld id="{4F790568-C834-8C45-9BEE-BD8AE667ACA2}" type="slidenum">
              <a:rPr lang="en-US" smtClean="0"/>
              <a:pPr/>
              <a:t>‹#›</a:t>
            </a:fld>
            <a:endParaRPr lang="en-US"/>
          </a:p>
        </p:txBody>
      </p:sp>
    </p:spTree>
    <p:extLst>
      <p:ext uri="{BB962C8B-B14F-4D97-AF65-F5344CB8AC3E}">
        <p14:creationId xmlns:p14="http://schemas.microsoft.com/office/powerpoint/2010/main" val="9098493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Playfair Display"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layfair Displ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layfair Displ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ayfair Displ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ayfair Displ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ayfair Displ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206033"/>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5200"/>
              <a:buFont typeface="Montserrat"/>
              <a:buNone/>
              <a:defRPr sz="5200" b="1">
                <a:solidFill>
                  <a:schemeClr val="accent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608867"/>
            <a:ext cx="11360800" cy="3730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364D63"/>
              </a:buClr>
              <a:buSzPts val="1800"/>
              <a:buFont typeface="Montserrat"/>
              <a:buChar char="●"/>
              <a:defRPr sz="1800" b="1">
                <a:solidFill>
                  <a:srgbClr val="364D63"/>
                </a:solidFill>
                <a:latin typeface="Montserrat"/>
                <a:ea typeface="Montserrat"/>
                <a:cs typeface="Montserrat"/>
                <a:sym typeface="Montserrat"/>
              </a:defRPr>
            </a:lvl1pPr>
            <a:lvl2pPr marL="914400" lvl="1" indent="-317500">
              <a:lnSpc>
                <a:spcPct val="115000"/>
              </a:lnSpc>
              <a:spcBef>
                <a:spcPts val="0"/>
              </a:spcBef>
              <a:spcAft>
                <a:spcPts val="0"/>
              </a:spcAft>
              <a:buClr>
                <a:srgbClr val="6D6D6D"/>
              </a:buClr>
              <a:buSzPts val="1400"/>
              <a:buFont typeface="Montserrat"/>
              <a:buChar char="○"/>
              <a:defRPr b="1">
                <a:solidFill>
                  <a:srgbClr val="6D6D6D"/>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accent1"/>
              </a:buClr>
              <a:buSzPts val="1400"/>
              <a:buFont typeface="Montserrat"/>
              <a:buChar char="●"/>
              <a:defRPr b="1">
                <a:solidFill>
                  <a:schemeClr val="accent1"/>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b="1">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rgbClr val="364D63"/>
              </a:buClr>
              <a:buSzPts val="1400"/>
              <a:buFont typeface="Montserrat"/>
              <a:buChar char="●"/>
              <a:defRPr b="1">
                <a:solidFill>
                  <a:srgbClr val="364D63"/>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b="1">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11460411" y="6271489"/>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
        <p:nvSpPr>
          <p:cNvPr id="9" name="Google Shape;9;p1"/>
          <p:cNvSpPr/>
          <p:nvPr/>
        </p:nvSpPr>
        <p:spPr>
          <a:xfrm>
            <a:off x="-250800" y="6332300"/>
            <a:ext cx="3906800" cy="403200"/>
          </a:xfrm>
          <a:prstGeom prst="roundRect">
            <a:avLst>
              <a:gd name="adj" fmla="val 16667"/>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 name="Google Shape;10;p1"/>
          <p:cNvPicPr preferRelativeResize="0"/>
          <p:nvPr/>
        </p:nvPicPr>
        <p:blipFill>
          <a:blip r:embed="rId24">
            <a:alphaModFix/>
          </a:blip>
          <a:stretch>
            <a:fillRect/>
          </a:stretch>
        </p:blipFill>
        <p:spPr>
          <a:xfrm>
            <a:off x="78101" y="6376004"/>
            <a:ext cx="3476300" cy="295963"/>
          </a:xfrm>
          <a:prstGeom prst="rect">
            <a:avLst/>
          </a:prstGeom>
          <a:noFill/>
          <a:ln>
            <a:noFill/>
          </a:ln>
        </p:spPr>
      </p:pic>
    </p:spTree>
    <p:extLst>
      <p:ext uri="{BB962C8B-B14F-4D97-AF65-F5344CB8AC3E}">
        <p14:creationId xmlns:p14="http://schemas.microsoft.com/office/powerpoint/2010/main" val="428014309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44.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0.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hyperlink" Target="https://support.givegab.com/en/" TargetMode="External"/><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hyperlink" Target="http://bonterratech.com/blo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hyperlink" Target="https://www.givelocal757.org/info/trainings" TargetMode="External"/><Relationship Id="rId2" Type="http://schemas.openxmlformats.org/officeDocument/2006/relationships/notesSlide" Target="../notesSlides/notesSlide27.xml"/><Relationship Id="rId1" Type="http://schemas.openxmlformats.org/officeDocument/2006/relationships/slideLayout" Target="../slideLayouts/slideLayout54.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hyperlink" Target="https://www.givelocal757.org/info/trainings" TargetMode="External"/><Relationship Id="rId2" Type="http://schemas.openxmlformats.org/officeDocument/2006/relationships/notesSlide" Target="../notesSlides/notesSlide33.xml"/><Relationship Id="rId1" Type="http://schemas.openxmlformats.org/officeDocument/2006/relationships/slideLayout" Target="../slideLayouts/slideLayout44.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4.xml"/><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1.xml"/><Relationship Id="rId4" Type="http://schemas.openxmlformats.org/officeDocument/2006/relationships/image" Target="../media/image71.svg"/></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councilofnonprofits.org/articles/nonprofit-storytelling-six-reasons-start-telling-great-stories?gad_source=1&amp;gad_campaignid=22861986658&amp;gbraid=0AAAAADsVjQVBtOtfPC3jVs0q2A60JOdhf&amp;gclid=Cj0KCQjw8p7GBhCjARIsAEhghZ3F4IwgRIRDa5y9goMTCdevrGCAvYX1vKtSAKD0gtUlwMqTCif9GucaAilHEALw_wcB"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pn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sv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svg"/><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svg"/><Relationship Id="rId7" Type="http://schemas.openxmlformats.org/officeDocument/2006/relationships/hyperlink" Target="https://kombuwaofficial.blogspot.com/" TargetMode="External"/><Relationship Id="rId12" Type="http://schemas.openxmlformats.org/officeDocument/2006/relationships/hyperlink" Target="mailto:GiveLocal@arrasfoundation.ccsend.com" TargetMode="External"/><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hyperlink" Target="https://freebiesupply.com/logos/linkedin-icon-logo/" TargetMode="External"/><Relationship Id="rId5" Type="http://schemas.openxmlformats.org/officeDocument/2006/relationships/hyperlink" Target="https://freepngimg.com/png/65284-icons-wallpaper-desktop-photos-computer-facebook-icon" TargetMode="External"/><Relationship Id="rId10" Type="http://schemas.openxmlformats.org/officeDocument/2006/relationships/image" Target="../media/image103.png"/><Relationship Id="rId4" Type="http://schemas.openxmlformats.org/officeDocument/2006/relationships/image" Target="../media/image100.png"/><Relationship Id="rId9" Type="http://schemas.openxmlformats.org/officeDocument/2006/relationships/hyperlink" Target="https://www.vecteezy.com/png/27395710-twitter-brand-new-logo-3-d-with-new-x-shaped-graphic-of-the-world-s-most-popular-social-media"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4.png"/><Relationship Id="rId1" Type="http://schemas.openxmlformats.org/officeDocument/2006/relationships/slideLayout" Target="../slideLayouts/slideLayout19.xml"/><Relationship Id="rId4" Type="http://schemas.openxmlformats.org/officeDocument/2006/relationships/image" Target="../media/image105.png"/></Relationships>
</file>

<file path=ppt/slides/_rels/slide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B52F-4494-D96E-668B-FFAABAB5DE11}"/>
              </a:ext>
            </a:extLst>
          </p:cNvPr>
          <p:cNvSpPr>
            <a:spLocks noGrp="1"/>
          </p:cNvSpPr>
          <p:nvPr>
            <p:ph type="ctrTitle"/>
          </p:nvPr>
        </p:nvSpPr>
        <p:spPr>
          <a:xfrm>
            <a:off x="824345" y="3429000"/>
            <a:ext cx="10543310" cy="1694873"/>
          </a:xfrm>
        </p:spPr>
        <p:txBody>
          <a:bodyPr>
            <a:normAutofit/>
          </a:bodyPr>
          <a:lstStyle/>
          <a:p>
            <a:pPr algn="ctr"/>
            <a:r>
              <a:rPr lang="en-US">
                <a:latin typeface="Playfair Display"/>
                <a:cs typeface="Times New Roman"/>
              </a:rPr>
              <a:t>NPO KICKOFF</a:t>
            </a:r>
          </a:p>
        </p:txBody>
      </p:sp>
      <p:sp>
        <p:nvSpPr>
          <p:cNvPr id="7" name="Subtitle 6">
            <a:extLst>
              <a:ext uri="{FF2B5EF4-FFF2-40B4-BE49-F238E27FC236}">
                <a16:creationId xmlns:a16="http://schemas.microsoft.com/office/drawing/2014/main" id="{B4955F32-FAFB-8DC5-C184-C60AA5168600}"/>
              </a:ext>
            </a:extLst>
          </p:cNvPr>
          <p:cNvSpPr>
            <a:spLocks noGrp="1"/>
          </p:cNvSpPr>
          <p:nvPr>
            <p:ph type="subTitle" idx="1"/>
          </p:nvPr>
        </p:nvSpPr>
        <p:spPr>
          <a:xfrm>
            <a:off x="824346" y="5215949"/>
            <a:ext cx="10252363" cy="525571"/>
          </a:xfrm>
        </p:spPr>
        <p:txBody>
          <a:bodyPr>
            <a:normAutofit/>
          </a:bodyPr>
          <a:lstStyle/>
          <a:p>
            <a:pPr algn="ctr"/>
            <a:r>
              <a:rPr lang="en-US"/>
              <a:t>September 15, 2025</a:t>
            </a:r>
          </a:p>
        </p:txBody>
      </p:sp>
      <p:pic>
        <p:nvPicPr>
          <p:cNvPr id="13" name="Picture 12" descr="Confetti and streamers on a black background&#10;&#10;Description automatically generated">
            <a:extLst>
              <a:ext uri="{FF2B5EF4-FFF2-40B4-BE49-F238E27FC236}">
                <a16:creationId xmlns:a16="http://schemas.microsoft.com/office/drawing/2014/main" id="{8450FF1C-E50B-78C7-1092-600AB9BCCC57}"/>
              </a:ext>
            </a:extLst>
          </p:cNvPr>
          <p:cNvPicPr>
            <a:picLocks noChangeAspect="1"/>
          </p:cNvPicPr>
          <p:nvPr/>
        </p:nvPicPr>
        <p:blipFill>
          <a:blip r:embed="rId2"/>
          <a:stretch>
            <a:fillRect/>
          </a:stretch>
        </p:blipFill>
        <p:spPr>
          <a:xfrm>
            <a:off x="-178905" y="1274270"/>
            <a:ext cx="3002166" cy="3002166"/>
          </a:xfrm>
          <a:prstGeom prst="rect">
            <a:avLst/>
          </a:prstGeom>
        </p:spPr>
      </p:pic>
      <p:pic>
        <p:nvPicPr>
          <p:cNvPr id="14" name="Picture 13" descr="Confetti and streamers on a black background&#10;&#10;Description automatically generated">
            <a:extLst>
              <a:ext uri="{FF2B5EF4-FFF2-40B4-BE49-F238E27FC236}">
                <a16:creationId xmlns:a16="http://schemas.microsoft.com/office/drawing/2014/main" id="{66CC994D-727B-9C22-DC09-CE1253AFF47C}"/>
              </a:ext>
            </a:extLst>
          </p:cNvPr>
          <p:cNvPicPr>
            <a:picLocks noChangeAspect="1"/>
          </p:cNvPicPr>
          <p:nvPr/>
        </p:nvPicPr>
        <p:blipFill>
          <a:blip r:embed="rId2"/>
          <a:stretch>
            <a:fillRect/>
          </a:stretch>
        </p:blipFill>
        <p:spPr>
          <a:xfrm flipH="1">
            <a:off x="9189834" y="1274270"/>
            <a:ext cx="3002166" cy="3002166"/>
          </a:xfrm>
          <a:prstGeom prst="rect">
            <a:avLst/>
          </a:prstGeom>
        </p:spPr>
      </p:pic>
      <p:pic>
        <p:nvPicPr>
          <p:cNvPr id="15" name="Picture 14" descr="A red marker and a black background&#10;&#10;AI-generated content may be incorrect.">
            <a:extLst>
              <a:ext uri="{FF2B5EF4-FFF2-40B4-BE49-F238E27FC236}">
                <a16:creationId xmlns:a16="http://schemas.microsoft.com/office/drawing/2014/main" id="{ABFC2CCC-7B55-4708-0833-65DE2F91D6A0}"/>
              </a:ext>
            </a:extLst>
          </p:cNvPr>
          <p:cNvPicPr>
            <a:picLocks noChangeAspect="1"/>
          </p:cNvPicPr>
          <p:nvPr/>
        </p:nvPicPr>
        <p:blipFill>
          <a:blip r:embed="rId3"/>
          <a:stretch>
            <a:fillRect/>
          </a:stretch>
        </p:blipFill>
        <p:spPr>
          <a:xfrm>
            <a:off x="2433741" y="1695224"/>
            <a:ext cx="7324518" cy="2003287"/>
          </a:xfrm>
          <a:prstGeom prst="rect">
            <a:avLst/>
          </a:prstGeom>
        </p:spPr>
      </p:pic>
    </p:spTree>
    <p:extLst>
      <p:ext uri="{BB962C8B-B14F-4D97-AF65-F5344CB8AC3E}">
        <p14:creationId xmlns:p14="http://schemas.microsoft.com/office/powerpoint/2010/main" val="2401628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2"/>
          <p:cNvSpPr txBox="1">
            <a:spLocks noGrp="1"/>
          </p:cNvSpPr>
          <p:nvPr>
            <p:ph type="title"/>
          </p:nvPr>
        </p:nvSpPr>
        <p:spPr>
          <a:xfrm>
            <a:off x="415600" y="206033"/>
            <a:ext cx="11360800" cy="763600"/>
          </a:xfrm>
          <a:prstGeom prst="rect">
            <a:avLst/>
          </a:prstGeom>
        </p:spPr>
        <p:txBody>
          <a:bodyPr spcFirstLastPara="1" wrap="square" lIns="121900" tIns="121900" rIns="121900" bIns="121900" anchor="t" anchorCtr="0">
            <a:noAutofit/>
          </a:bodyPr>
          <a:lstStyle/>
          <a:p>
            <a:r>
              <a:rPr lang="en" sz="6200"/>
              <a:t>Donation Security</a:t>
            </a:r>
            <a:endParaRPr sz="6200"/>
          </a:p>
        </p:txBody>
      </p:sp>
      <p:sp>
        <p:nvSpPr>
          <p:cNvPr id="169" name="Google Shape;169;p32"/>
          <p:cNvSpPr txBox="1">
            <a:spLocks noGrp="1"/>
          </p:cNvSpPr>
          <p:nvPr>
            <p:ph type="body" idx="4294967295"/>
          </p:nvPr>
        </p:nvSpPr>
        <p:spPr>
          <a:xfrm>
            <a:off x="415600" y="1878167"/>
            <a:ext cx="5680400" cy="3730000"/>
          </a:xfrm>
          <a:prstGeom prst="rect">
            <a:avLst/>
          </a:prstGeom>
        </p:spPr>
        <p:txBody>
          <a:bodyPr spcFirstLastPara="1" wrap="square" lIns="121900" tIns="121900" rIns="121900" bIns="121900" anchor="t" anchorCtr="0">
            <a:noAutofit/>
          </a:bodyPr>
          <a:lstStyle/>
          <a:p>
            <a:pPr marL="609585" indent="-423323">
              <a:buClr>
                <a:srgbClr val="374D63"/>
              </a:buClr>
              <a:buSzPts val="1400"/>
            </a:pPr>
            <a:r>
              <a:rPr lang="en" sz="1867" b="0">
                <a:solidFill>
                  <a:srgbClr val="374D63"/>
                </a:solidFill>
              </a:rPr>
              <a:t>Partnered with Stripe - PCI Level 1 Payment Processor for donation processing</a:t>
            </a:r>
            <a:endParaRPr sz="1867" b="0">
              <a:solidFill>
                <a:srgbClr val="374D63"/>
              </a:solidFill>
            </a:endParaRPr>
          </a:p>
          <a:p>
            <a:pPr marL="609585" indent="-423323">
              <a:buClr>
                <a:srgbClr val="374D63"/>
              </a:buClr>
              <a:buSzPts val="1400"/>
            </a:pPr>
            <a:r>
              <a:rPr lang="en" sz="1867" b="0">
                <a:solidFill>
                  <a:srgbClr val="374D63"/>
                </a:solidFill>
              </a:rPr>
              <a:t>Direct deposit funds within 5-7 business days</a:t>
            </a:r>
            <a:endParaRPr sz="1867" b="0">
              <a:solidFill>
                <a:srgbClr val="374D63"/>
              </a:solidFill>
            </a:endParaRPr>
          </a:p>
          <a:p>
            <a:pPr marL="609585" indent="-423323">
              <a:buClr>
                <a:srgbClr val="374D63"/>
              </a:buClr>
              <a:buSzPts val="1400"/>
            </a:pPr>
            <a:r>
              <a:rPr lang="en" sz="1867" b="0">
                <a:solidFill>
                  <a:srgbClr val="374D63"/>
                </a:solidFill>
              </a:rPr>
              <a:t>Your banking information is reviewed by Stripe</a:t>
            </a:r>
            <a:endParaRPr sz="1867" b="0">
              <a:solidFill>
                <a:srgbClr val="374D63"/>
              </a:solidFill>
            </a:endParaRPr>
          </a:p>
          <a:p>
            <a:pPr marL="609585" indent="-423323">
              <a:buClr>
                <a:srgbClr val="374D63"/>
              </a:buClr>
              <a:buSzPts val="1400"/>
            </a:pPr>
            <a:r>
              <a:rPr lang="en" sz="1867" b="0">
                <a:solidFill>
                  <a:srgbClr val="374D63"/>
                </a:solidFill>
              </a:rPr>
              <a:t>Donor credit card information is not revealed or saved in Bonterra</a:t>
            </a:r>
            <a:endParaRPr sz="1867" b="0">
              <a:solidFill>
                <a:srgbClr val="374D63"/>
              </a:solidFill>
            </a:endParaRPr>
          </a:p>
          <a:p>
            <a:pPr marL="609585" indent="-423323">
              <a:buClr>
                <a:srgbClr val="374D63"/>
              </a:buClr>
              <a:buSzPts val="1400"/>
            </a:pPr>
            <a:r>
              <a:rPr lang="en" sz="1867" b="0">
                <a:solidFill>
                  <a:srgbClr val="374D63"/>
                </a:solidFill>
              </a:rPr>
              <a:t>All participating organizations verified as IRS and state-recognized nonprofits</a:t>
            </a:r>
            <a:endParaRPr sz="1867">
              <a:solidFill>
                <a:srgbClr val="374D63"/>
              </a:solidFill>
            </a:endParaRPr>
          </a:p>
        </p:txBody>
      </p:sp>
      <p:pic>
        <p:nvPicPr>
          <p:cNvPr id="170" name="Google Shape;170;p32"/>
          <p:cNvPicPr preferRelativeResize="0"/>
          <p:nvPr/>
        </p:nvPicPr>
        <p:blipFill>
          <a:blip r:embed="rId3">
            <a:alphaModFix/>
          </a:blip>
          <a:stretch>
            <a:fillRect/>
          </a:stretch>
        </p:blipFill>
        <p:spPr>
          <a:xfrm>
            <a:off x="7907323" y="4628429"/>
            <a:ext cx="2991051" cy="1095273"/>
          </a:xfrm>
          <a:prstGeom prst="rect">
            <a:avLst/>
          </a:prstGeom>
          <a:noFill/>
          <a:ln>
            <a:noFill/>
          </a:ln>
        </p:spPr>
      </p:pic>
      <p:pic>
        <p:nvPicPr>
          <p:cNvPr id="171" name="Google Shape;171;p32"/>
          <p:cNvPicPr preferRelativeResize="0"/>
          <p:nvPr/>
        </p:nvPicPr>
        <p:blipFill>
          <a:blip r:embed="rId4">
            <a:alphaModFix/>
          </a:blip>
          <a:stretch>
            <a:fillRect/>
          </a:stretch>
        </p:blipFill>
        <p:spPr>
          <a:xfrm>
            <a:off x="7518483" y="3012149"/>
            <a:ext cx="3492435" cy="1078028"/>
          </a:xfrm>
          <a:prstGeom prst="rect">
            <a:avLst/>
          </a:prstGeom>
          <a:noFill/>
          <a:ln>
            <a:noFill/>
          </a:ln>
        </p:spPr>
      </p:pic>
      <p:pic>
        <p:nvPicPr>
          <p:cNvPr id="172" name="Google Shape;172;p32"/>
          <p:cNvPicPr preferRelativeResize="0"/>
          <p:nvPr/>
        </p:nvPicPr>
        <p:blipFill>
          <a:blip r:embed="rId5">
            <a:alphaModFix/>
          </a:blip>
          <a:stretch>
            <a:fillRect/>
          </a:stretch>
        </p:blipFill>
        <p:spPr>
          <a:xfrm>
            <a:off x="7907335" y="1618201"/>
            <a:ext cx="2714735" cy="1095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xfrm>
            <a:off x="322200" y="95467"/>
            <a:ext cx="8142800" cy="2331600"/>
          </a:xfrm>
          <a:prstGeom prst="rect">
            <a:avLst/>
          </a:prstGeom>
        </p:spPr>
        <p:txBody>
          <a:bodyPr spcFirstLastPara="1" wrap="square" lIns="121900" tIns="121900" rIns="121900" bIns="121900" anchor="b" anchorCtr="0">
            <a:noAutofit/>
          </a:bodyPr>
          <a:lstStyle/>
          <a:p>
            <a:pPr>
              <a:buSzPts val="990"/>
            </a:pPr>
            <a:r>
              <a:rPr lang="en" sz="6200"/>
              <a:t>Simple Donation Processing</a:t>
            </a:r>
            <a:endParaRPr sz="6200"/>
          </a:p>
        </p:txBody>
      </p:sp>
      <p:sp>
        <p:nvSpPr>
          <p:cNvPr id="178" name="Google Shape;178;p33"/>
          <p:cNvSpPr txBox="1">
            <a:spLocks noGrp="1"/>
          </p:cNvSpPr>
          <p:nvPr>
            <p:ph type="body" idx="4294967295"/>
          </p:nvPr>
        </p:nvSpPr>
        <p:spPr>
          <a:xfrm>
            <a:off x="6410700" y="2427067"/>
            <a:ext cx="5726400" cy="4555200"/>
          </a:xfrm>
          <a:prstGeom prst="rect">
            <a:avLst/>
          </a:prstGeom>
        </p:spPr>
        <p:txBody>
          <a:bodyPr spcFirstLastPara="1" wrap="square" lIns="121900" tIns="121900" rIns="121900" bIns="121900" anchor="t" anchorCtr="0">
            <a:noAutofit/>
          </a:bodyPr>
          <a:lstStyle/>
          <a:p>
            <a:pPr marL="609585" indent="-423323">
              <a:lnSpc>
                <a:spcPct val="150000"/>
              </a:lnSpc>
              <a:buClr>
                <a:srgbClr val="374D63"/>
              </a:buClr>
              <a:buSzPts val="1400"/>
            </a:pPr>
            <a:r>
              <a:rPr lang="en" sz="1867" b="0">
                <a:solidFill>
                  <a:srgbClr val="374D63"/>
                </a:solidFill>
              </a:rPr>
              <a:t>All major credit cards accepted</a:t>
            </a:r>
            <a:endParaRPr sz="1867" b="0">
              <a:solidFill>
                <a:srgbClr val="374D63"/>
              </a:solidFill>
            </a:endParaRPr>
          </a:p>
          <a:p>
            <a:pPr marL="609585" indent="-423323">
              <a:lnSpc>
                <a:spcPct val="150000"/>
              </a:lnSpc>
              <a:buClr>
                <a:srgbClr val="374D63"/>
              </a:buClr>
              <a:buSzPts val="1400"/>
            </a:pPr>
            <a:r>
              <a:rPr lang="en" sz="1867" b="0">
                <a:solidFill>
                  <a:srgbClr val="374D63"/>
                </a:solidFill>
              </a:rPr>
              <a:t>Log right into your bank to use the Plaid/ACH payment</a:t>
            </a:r>
            <a:endParaRPr sz="1867" b="0">
              <a:solidFill>
                <a:srgbClr val="374D63"/>
              </a:solidFill>
            </a:endParaRPr>
          </a:p>
          <a:p>
            <a:pPr marL="609585" indent="-423323">
              <a:lnSpc>
                <a:spcPct val="150000"/>
              </a:lnSpc>
              <a:buClr>
                <a:srgbClr val="374D63"/>
              </a:buClr>
              <a:buSzPts val="1400"/>
            </a:pPr>
            <a:r>
              <a:rPr lang="en" sz="1867" b="0">
                <a:solidFill>
                  <a:srgbClr val="374D63"/>
                </a:solidFill>
              </a:rPr>
              <a:t>Quick, easy and fun donation flow</a:t>
            </a:r>
            <a:endParaRPr sz="1867" b="0">
              <a:solidFill>
                <a:srgbClr val="374D63"/>
              </a:solidFill>
            </a:endParaRPr>
          </a:p>
          <a:p>
            <a:pPr marL="609585" indent="-423323">
              <a:lnSpc>
                <a:spcPct val="150000"/>
              </a:lnSpc>
              <a:buClr>
                <a:srgbClr val="374D63"/>
              </a:buClr>
              <a:buSzPts val="1400"/>
            </a:pPr>
            <a:r>
              <a:rPr lang="en" sz="1867" b="0">
                <a:solidFill>
                  <a:srgbClr val="374D63"/>
                </a:solidFill>
              </a:rPr>
              <a:t>Securely processed through Stripe</a:t>
            </a:r>
            <a:endParaRPr sz="1867" b="0">
              <a:solidFill>
                <a:srgbClr val="374D63"/>
              </a:solidFill>
            </a:endParaRPr>
          </a:p>
          <a:p>
            <a:pPr marL="609585" indent="-423323">
              <a:lnSpc>
                <a:spcPct val="150000"/>
              </a:lnSpc>
              <a:buClr>
                <a:srgbClr val="374D63"/>
              </a:buClr>
              <a:buSzPts val="1400"/>
            </a:pPr>
            <a:r>
              <a:rPr lang="en" sz="1867" b="0">
                <a:solidFill>
                  <a:srgbClr val="374D63"/>
                </a:solidFill>
              </a:rPr>
              <a:t>Chat support available right within the donation form for your supporters!</a:t>
            </a:r>
            <a:endParaRPr sz="1867">
              <a:solidFill>
                <a:srgbClr val="374D63"/>
              </a:solidFill>
            </a:endParaRPr>
          </a:p>
        </p:txBody>
      </p:sp>
      <p:pic>
        <p:nvPicPr>
          <p:cNvPr id="179" name="Google Shape;179;p33"/>
          <p:cNvPicPr preferRelativeResize="0"/>
          <p:nvPr/>
        </p:nvPicPr>
        <p:blipFill rotWithShape="1">
          <a:blip r:embed="rId3">
            <a:alphaModFix/>
          </a:blip>
          <a:srcRect l="9834" t="-4144" r="6609" b="-6978"/>
          <a:stretch/>
        </p:blipFill>
        <p:spPr>
          <a:xfrm>
            <a:off x="179001" y="2657300"/>
            <a:ext cx="5457767" cy="30391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415600" y="206033"/>
            <a:ext cx="5503600" cy="2244400"/>
          </a:xfrm>
          <a:prstGeom prst="rect">
            <a:avLst/>
          </a:prstGeom>
        </p:spPr>
        <p:txBody>
          <a:bodyPr spcFirstLastPara="1" wrap="square" lIns="121900" tIns="121900" rIns="121900" bIns="121900" anchor="t" anchorCtr="0">
            <a:noAutofit/>
          </a:bodyPr>
          <a:lstStyle/>
          <a:p>
            <a:pPr>
              <a:buSzPts val="990"/>
            </a:pPr>
            <a:r>
              <a:rPr lang="en" sz="6133"/>
              <a:t>Transparent Donations</a:t>
            </a:r>
            <a:endParaRPr sz="6133"/>
          </a:p>
        </p:txBody>
      </p:sp>
      <p:sp>
        <p:nvSpPr>
          <p:cNvPr id="185" name="Google Shape;185;p34"/>
          <p:cNvSpPr txBox="1">
            <a:spLocks noGrp="1"/>
          </p:cNvSpPr>
          <p:nvPr>
            <p:ph type="body" idx="1"/>
          </p:nvPr>
        </p:nvSpPr>
        <p:spPr>
          <a:xfrm>
            <a:off x="415600" y="1883700"/>
            <a:ext cx="5333200" cy="4555200"/>
          </a:xfrm>
          <a:prstGeom prst="rect">
            <a:avLst/>
          </a:prstGeom>
        </p:spPr>
        <p:txBody>
          <a:bodyPr spcFirstLastPara="1" wrap="square" lIns="121900" tIns="121900" rIns="121900" bIns="121900" anchor="t" anchorCtr="0">
            <a:normAutofit/>
          </a:bodyPr>
          <a:lstStyle/>
          <a:p>
            <a:pPr indent="0">
              <a:buNone/>
            </a:pPr>
            <a:endParaRPr b="0"/>
          </a:p>
          <a:p>
            <a:pPr marL="0" indent="0">
              <a:spcBef>
                <a:spcPts val="1600"/>
              </a:spcBef>
              <a:spcAft>
                <a:spcPts val="1600"/>
              </a:spcAft>
              <a:buNone/>
            </a:pPr>
            <a:endParaRPr/>
          </a:p>
        </p:txBody>
      </p:sp>
      <p:sp>
        <p:nvSpPr>
          <p:cNvPr id="186" name="Google Shape;186;p34"/>
          <p:cNvSpPr txBox="1">
            <a:spLocks noGrp="1"/>
          </p:cNvSpPr>
          <p:nvPr>
            <p:ph type="body" idx="2"/>
          </p:nvPr>
        </p:nvSpPr>
        <p:spPr>
          <a:xfrm>
            <a:off x="631200" y="2715700"/>
            <a:ext cx="4902000" cy="3723200"/>
          </a:xfrm>
          <a:prstGeom prst="rect">
            <a:avLst/>
          </a:prstGeom>
        </p:spPr>
        <p:txBody>
          <a:bodyPr spcFirstLastPara="1" wrap="square" lIns="121900" tIns="121900" rIns="121900" bIns="121900" anchor="t" anchorCtr="0">
            <a:normAutofit/>
          </a:bodyPr>
          <a:lstStyle/>
          <a:p>
            <a:pPr>
              <a:buClr>
                <a:srgbClr val="374D63"/>
              </a:buClr>
            </a:pPr>
            <a:r>
              <a:rPr lang="en">
                <a:solidFill>
                  <a:srgbClr val="4285F4"/>
                </a:solidFill>
              </a:rPr>
              <a:t>Credit Card, ACH, Mobile Pay</a:t>
            </a:r>
            <a:r>
              <a:rPr lang="en" b="0">
                <a:solidFill>
                  <a:srgbClr val="374D63"/>
                </a:solidFill>
              </a:rPr>
              <a:t> for online transactions</a:t>
            </a:r>
            <a:endParaRPr b="0">
              <a:solidFill>
                <a:srgbClr val="374D63"/>
              </a:solidFill>
            </a:endParaRPr>
          </a:p>
          <a:p>
            <a:pPr>
              <a:spcBef>
                <a:spcPts val="1333"/>
              </a:spcBef>
              <a:buClr>
                <a:srgbClr val="374D63"/>
              </a:buClr>
            </a:pPr>
            <a:r>
              <a:rPr lang="en" b="0">
                <a:solidFill>
                  <a:srgbClr val="374D63"/>
                </a:solidFill>
              </a:rPr>
              <a:t>Donors can cover all fees on behalf of your organization</a:t>
            </a:r>
            <a:endParaRPr b="0">
              <a:solidFill>
                <a:srgbClr val="374D63"/>
              </a:solidFill>
            </a:endParaRPr>
          </a:p>
          <a:p>
            <a:pPr>
              <a:spcBef>
                <a:spcPts val="1333"/>
              </a:spcBef>
              <a:buClr>
                <a:srgbClr val="374D63"/>
              </a:buClr>
            </a:pPr>
            <a:r>
              <a:rPr lang="en" b="0">
                <a:solidFill>
                  <a:srgbClr val="374D63"/>
                </a:solidFill>
              </a:rPr>
              <a:t>Historically, donors cover 91.5%  of fees during a Give Local!</a:t>
            </a:r>
            <a:endParaRPr i="1">
              <a:solidFill>
                <a:srgbClr val="374D63"/>
              </a:solidFill>
            </a:endParaRPr>
          </a:p>
        </p:txBody>
      </p:sp>
      <p:pic>
        <p:nvPicPr>
          <p:cNvPr id="187" name="Google Shape;187;p34"/>
          <p:cNvPicPr preferRelativeResize="0"/>
          <p:nvPr/>
        </p:nvPicPr>
        <p:blipFill>
          <a:blip r:embed="rId3">
            <a:alphaModFix/>
          </a:blip>
          <a:stretch>
            <a:fillRect/>
          </a:stretch>
        </p:blipFill>
        <p:spPr>
          <a:xfrm>
            <a:off x="7161733" y="300367"/>
            <a:ext cx="4390267" cy="6257267"/>
          </a:xfrm>
          <a:prstGeom prst="rect">
            <a:avLst/>
          </a:prstGeom>
          <a:noFill/>
          <a:ln w="38100" cap="flat" cmpd="sng">
            <a:solidFill>
              <a:schemeClr val="lt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35"/>
          <p:cNvPicPr preferRelativeResize="0"/>
          <p:nvPr/>
        </p:nvPicPr>
        <p:blipFill>
          <a:blip r:embed="rId3">
            <a:alphaModFix/>
          </a:blip>
          <a:stretch>
            <a:fillRect/>
          </a:stretch>
        </p:blipFill>
        <p:spPr>
          <a:xfrm>
            <a:off x="5776001" y="1272934"/>
            <a:ext cx="6557335" cy="5418001"/>
          </a:xfrm>
          <a:prstGeom prst="rect">
            <a:avLst/>
          </a:prstGeom>
          <a:noFill/>
          <a:ln>
            <a:noFill/>
          </a:ln>
        </p:spPr>
      </p:pic>
      <p:pic>
        <p:nvPicPr>
          <p:cNvPr id="193" name="Google Shape;193;p35"/>
          <p:cNvPicPr preferRelativeResize="0"/>
          <p:nvPr/>
        </p:nvPicPr>
        <p:blipFill>
          <a:blip r:embed="rId4">
            <a:alphaModFix/>
          </a:blip>
          <a:stretch>
            <a:fillRect/>
          </a:stretch>
        </p:blipFill>
        <p:spPr>
          <a:xfrm rot="805720">
            <a:off x="637233" y="643467"/>
            <a:ext cx="5815768" cy="6172533"/>
          </a:xfrm>
          <a:prstGeom prst="rect">
            <a:avLst/>
          </a:prstGeom>
          <a:noFill/>
          <a:ln>
            <a:noFill/>
          </a:ln>
        </p:spPr>
      </p:pic>
      <p:sp>
        <p:nvSpPr>
          <p:cNvPr id="194" name="Google Shape;194;p35"/>
          <p:cNvSpPr txBox="1">
            <a:spLocks noGrp="1"/>
          </p:cNvSpPr>
          <p:nvPr>
            <p:ph type="title"/>
          </p:nvPr>
        </p:nvSpPr>
        <p:spPr>
          <a:xfrm>
            <a:off x="415600" y="206033"/>
            <a:ext cx="11360800" cy="1433200"/>
          </a:xfrm>
          <a:prstGeom prst="rect">
            <a:avLst/>
          </a:prstGeom>
        </p:spPr>
        <p:txBody>
          <a:bodyPr spcFirstLastPara="1" wrap="square" lIns="121900" tIns="121900" rIns="121900" bIns="121900" anchor="t" anchorCtr="0">
            <a:normAutofit/>
          </a:bodyPr>
          <a:lstStyle/>
          <a:p>
            <a:pPr>
              <a:buClr>
                <a:schemeClr val="dk1"/>
              </a:buClr>
              <a:buSzPts val="990"/>
            </a:pPr>
            <a:r>
              <a:rPr lang="en"/>
              <a:t>Transparent Donations	</a:t>
            </a:r>
            <a:endParaRPr/>
          </a:p>
          <a:p>
            <a:endParaRPr/>
          </a:p>
        </p:txBody>
      </p:sp>
      <p:sp>
        <p:nvSpPr>
          <p:cNvPr id="195" name="Google Shape;195;p35"/>
          <p:cNvSpPr txBox="1"/>
          <p:nvPr/>
        </p:nvSpPr>
        <p:spPr>
          <a:xfrm>
            <a:off x="1186933" y="1675133"/>
            <a:ext cx="3917600" cy="4109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b="1" kern="0">
                <a:solidFill>
                  <a:srgbClr val="374D63"/>
                </a:solidFill>
                <a:latin typeface="Montserrat"/>
                <a:ea typeface="Montserrat"/>
                <a:cs typeface="Montserrat"/>
                <a:sym typeface="Montserrat"/>
              </a:rPr>
              <a:t>Credit Card:</a:t>
            </a:r>
            <a:endParaRPr sz="3200" b="1" kern="0">
              <a:solidFill>
                <a:srgbClr val="374D63"/>
              </a:solidFill>
              <a:latin typeface="Montserrat"/>
              <a:ea typeface="Montserrat"/>
              <a:cs typeface="Montserrat"/>
              <a:sym typeface="Montserrat"/>
            </a:endParaRPr>
          </a:p>
          <a:p>
            <a:pPr algn="ctr" defTabSz="1219170">
              <a:buClr>
                <a:srgbClr val="000000"/>
              </a:buClr>
            </a:pPr>
            <a:endParaRPr sz="3200" b="1" kern="0">
              <a:solidFill>
                <a:srgbClr val="374D63"/>
              </a:solidFill>
              <a:latin typeface="Montserrat"/>
              <a:ea typeface="Montserrat"/>
              <a:cs typeface="Montserrat"/>
              <a:sym typeface="Montserrat"/>
            </a:endParaRPr>
          </a:p>
          <a:p>
            <a:pPr algn="ctr" defTabSz="1219170">
              <a:buClr>
                <a:srgbClr val="000000"/>
              </a:buClr>
            </a:pPr>
            <a:r>
              <a:rPr lang="en" sz="2400" kern="0">
                <a:solidFill>
                  <a:srgbClr val="374D63"/>
                </a:solidFill>
                <a:latin typeface="Montserrat"/>
                <a:ea typeface="Montserrat"/>
                <a:cs typeface="Montserrat"/>
                <a:sym typeface="Montserrat"/>
              </a:rPr>
              <a:t>3% Platform Fee</a:t>
            </a:r>
            <a:endParaRPr sz="2400" kern="0">
              <a:solidFill>
                <a:srgbClr val="374D63"/>
              </a:solidFill>
              <a:latin typeface="Montserrat"/>
              <a:ea typeface="Montserrat"/>
              <a:cs typeface="Montserrat"/>
              <a:sym typeface="Montserrat"/>
            </a:endParaRPr>
          </a:p>
          <a:p>
            <a:pPr algn="ctr" defTabSz="1219170">
              <a:buClr>
                <a:srgbClr val="000000"/>
              </a:buClr>
            </a:pPr>
            <a:r>
              <a:rPr lang="en" sz="2400" kern="0">
                <a:solidFill>
                  <a:srgbClr val="374D63"/>
                </a:solidFill>
                <a:latin typeface="Montserrat"/>
                <a:ea typeface="Montserrat"/>
                <a:cs typeface="Montserrat"/>
                <a:sym typeface="Montserrat"/>
              </a:rPr>
              <a:t>+</a:t>
            </a:r>
            <a:endParaRPr sz="2400" kern="0">
              <a:solidFill>
                <a:srgbClr val="374D63"/>
              </a:solidFill>
              <a:latin typeface="Montserrat"/>
              <a:ea typeface="Montserrat"/>
              <a:cs typeface="Montserrat"/>
              <a:sym typeface="Montserrat"/>
            </a:endParaRPr>
          </a:p>
          <a:p>
            <a:pPr algn="ctr" defTabSz="1219170">
              <a:buClr>
                <a:srgbClr val="000000"/>
              </a:buClr>
            </a:pPr>
            <a:r>
              <a:rPr lang="en" sz="2400" kern="0">
                <a:solidFill>
                  <a:srgbClr val="374D63"/>
                </a:solidFill>
                <a:latin typeface="Montserrat"/>
                <a:ea typeface="Montserrat"/>
                <a:cs typeface="Montserrat"/>
                <a:sym typeface="Montserrat"/>
              </a:rPr>
              <a:t>$0.30 per transaction &amp; 2.5% transaction fee (Stripe)</a:t>
            </a:r>
            <a:endParaRPr sz="2400" kern="0">
              <a:solidFill>
                <a:srgbClr val="374D63"/>
              </a:solidFill>
              <a:latin typeface="Montserrat"/>
              <a:ea typeface="Montserrat"/>
              <a:cs typeface="Montserrat"/>
              <a:sym typeface="Montserrat"/>
            </a:endParaRPr>
          </a:p>
          <a:p>
            <a:pPr algn="ctr" defTabSz="1219170">
              <a:buClr>
                <a:srgbClr val="000000"/>
              </a:buClr>
            </a:pPr>
            <a:r>
              <a:rPr lang="en" sz="2400" kern="0">
                <a:solidFill>
                  <a:srgbClr val="374D63"/>
                </a:solidFill>
                <a:latin typeface="Montserrat"/>
                <a:ea typeface="Montserrat"/>
                <a:cs typeface="Montserrat"/>
                <a:sym typeface="Montserrat"/>
              </a:rPr>
              <a:t>=</a:t>
            </a:r>
            <a:endParaRPr sz="2400" kern="0">
              <a:solidFill>
                <a:srgbClr val="374D63"/>
              </a:solidFill>
              <a:latin typeface="Montserrat"/>
              <a:ea typeface="Montserrat"/>
              <a:cs typeface="Montserrat"/>
              <a:sym typeface="Montserrat"/>
            </a:endParaRPr>
          </a:p>
          <a:p>
            <a:pPr algn="ctr" defTabSz="1219170">
              <a:buClr>
                <a:srgbClr val="000000"/>
              </a:buClr>
            </a:pPr>
            <a:r>
              <a:rPr lang="en" sz="2400" b="1" kern="0">
                <a:solidFill>
                  <a:srgbClr val="4285F4"/>
                </a:solidFill>
                <a:latin typeface="Montserrat"/>
                <a:ea typeface="Montserrat"/>
                <a:cs typeface="Montserrat"/>
                <a:sym typeface="Montserrat"/>
              </a:rPr>
              <a:t>5.5% + $0.30</a:t>
            </a:r>
            <a:endParaRPr sz="2400" b="1" kern="0">
              <a:solidFill>
                <a:srgbClr val="4285F4"/>
              </a:solidFill>
              <a:latin typeface="Montserrat"/>
              <a:ea typeface="Montserrat"/>
              <a:cs typeface="Montserrat"/>
              <a:sym typeface="Montserrat"/>
            </a:endParaRPr>
          </a:p>
        </p:txBody>
      </p:sp>
      <p:sp>
        <p:nvSpPr>
          <p:cNvPr id="196" name="Google Shape;196;p35"/>
          <p:cNvSpPr txBox="1"/>
          <p:nvPr/>
        </p:nvSpPr>
        <p:spPr>
          <a:xfrm>
            <a:off x="6526967" y="1675133"/>
            <a:ext cx="3917600" cy="4109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b="1" kern="0">
                <a:solidFill>
                  <a:srgbClr val="374D63"/>
                </a:solidFill>
                <a:latin typeface="Montserrat"/>
                <a:ea typeface="Montserrat"/>
                <a:cs typeface="Montserrat"/>
                <a:sym typeface="Montserrat"/>
              </a:rPr>
              <a:t>ACH:</a:t>
            </a:r>
            <a:endParaRPr sz="3200" b="1" kern="0">
              <a:solidFill>
                <a:srgbClr val="374D63"/>
              </a:solidFill>
              <a:latin typeface="Montserrat"/>
              <a:ea typeface="Montserrat"/>
              <a:cs typeface="Montserrat"/>
              <a:sym typeface="Montserrat"/>
            </a:endParaRPr>
          </a:p>
          <a:p>
            <a:pPr algn="ctr" defTabSz="1219170">
              <a:buClr>
                <a:srgbClr val="000000"/>
              </a:buClr>
            </a:pPr>
            <a:endParaRPr sz="3200" b="1" kern="0">
              <a:solidFill>
                <a:srgbClr val="374D63"/>
              </a:solidFill>
              <a:latin typeface="Montserrat"/>
              <a:ea typeface="Montserrat"/>
              <a:cs typeface="Montserrat"/>
              <a:sym typeface="Montserrat"/>
            </a:endParaRPr>
          </a:p>
          <a:p>
            <a:pPr algn="ctr" defTabSz="1219170">
              <a:buClr>
                <a:srgbClr val="000000"/>
              </a:buClr>
            </a:pPr>
            <a:r>
              <a:rPr lang="en" sz="2400" kern="0">
                <a:solidFill>
                  <a:srgbClr val="374D63"/>
                </a:solidFill>
                <a:latin typeface="Montserrat"/>
                <a:ea typeface="Montserrat"/>
                <a:cs typeface="Montserrat"/>
                <a:sym typeface="Montserrat"/>
              </a:rPr>
              <a:t>3% Platform Fee</a:t>
            </a:r>
            <a:endParaRPr sz="2400" kern="0">
              <a:solidFill>
                <a:srgbClr val="374D63"/>
              </a:solidFill>
              <a:latin typeface="Montserrat"/>
              <a:ea typeface="Montserrat"/>
              <a:cs typeface="Montserrat"/>
              <a:sym typeface="Montserrat"/>
            </a:endParaRPr>
          </a:p>
          <a:p>
            <a:pPr algn="ctr" defTabSz="1219170">
              <a:buClr>
                <a:srgbClr val="000000"/>
              </a:buClr>
            </a:pPr>
            <a:r>
              <a:rPr lang="en" sz="2400" kern="0">
                <a:solidFill>
                  <a:srgbClr val="374D63"/>
                </a:solidFill>
                <a:latin typeface="Montserrat"/>
                <a:ea typeface="Montserrat"/>
                <a:cs typeface="Montserrat"/>
                <a:sym typeface="Montserrat"/>
              </a:rPr>
              <a:t>+</a:t>
            </a:r>
            <a:endParaRPr sz="2400" kern="0">
              <a:solidFill>
                <a:srgbClr val="374D63"/>
              </a:solidFill>
              <a:latin typeface="Montserrat"/>
              <a:ea typeface="Montserrat"/>
              <a:cs typeface="Montserrat"/>
              <a:sym typeface="Montserrat"/>
            </a:endParaRPr>
          </a:p>
          <a:p>
            <a:pPr algn="ctr" defTabSz="1219170">
              <a:buClr>
                <a:srgbClr val="000000"/>
              </a:buClr>
            </a:pPr>
            <a:r>
              <a:rPr lang="en" sz="2400" kern="0">
                <a:solidFill>
                  <a:srgbClr val="374D63"/>
                </a:solidFill>
                <a:latin typeface="Montserrat"/>
                <a:ea typeface="Montserrat"/>
                <a:cs typeface="Montserrat"/>
                <a:sym typeface="Montserrat"/>
              </a:rPr>
              <a:t>$3.00 flat bank fee</a:t>
            </a:r>
            <a:endParaRPr sz="2400" kern="0">
              <a:solidFill>
                <a:srgbClr val="374D63"/>
              </a:solidFill>
              <a:latin typeface="Montserrat"/>
              <a:ea typeface="Montserrat"/>
              <a:cs typeface="Montserrat"/>
              <a:sym typeface="Montserrat"/>
            </a:endParaRPr>
          </a:p>
          <a:p>
            <a:pPr algn="ctr" defTabSz="1219170">
              <a:buClr>
                <a:srgbClr val="000000"/>
              </a:buClr>
            </a:pPr>
            <a:r>
              <a:rPr lang="en" sz="2400" kern="0">
                <a:solidFill>
                  <a:srgbClr val="374D63"/>
                </a:solidFill>
                <a:latin typeface="Montserrat"/>
                <a:ea typeface="Montserrat"/>
                <a:cs typeface="Montserrat"/>
                <a:sym typeface="Montserrat"/>
              </a:rPr>
              <a:t>=</a:t>
            </a:r>
            <a:endParaRPr sz="2400" kern="0">
              <a:solidFill>
                <a:srgbClr val="374D63"/>
              </a:solidFill>
              <a:latin typeface="Montserrat"/>
              <a:ea typeface="Montserrat"/>
              <a:cs typeface="Montserrat"/>
              <a:sym typeface="Montserrat"/>
            </a:endParaRPr>
          </a:p>
          <a:p>
            <a:pPr algn="ctr" defTabSz="1219170">
              <a:buClr>
                <a:srgbClr val="000000"/>
              </a:buClr>
            </a:pPr>
            <a:r>
              <a:rPr lang="en" sz="2400" b="1" kern="0">
                <a:solidFill>
                  <a:srgbClr val="4285F4"/>
                </a:solidFill>
                <a:latin typeface="Montserrat"/>
                <a:ea typeface="Montserrat"/>
                <a:cs typeface="Montserrat"/>
                <a:sym typeface="Montserrat"/>
              </a:rPr>
              <a:t>3% + $3.00</a:t>
            </a:r>
            <a:endParaRPr sz="2400" b="1" kern="0">
              <a:solidFill>
                <a:srgbClr val="4285F4"/>
              </a:solidFill>
              <a:latin typeface="Montserrat"/>
              <a:ea typeface="Montserrat"/>
              <a:cs typeface="Montserrat"/>
              <a:sym typeface="Montserrat"/>
            </a:endParaRPr>
          </a:p>
          <a:p>
            <a:pPr algn="ctr" defTabSz="1219170">
              <a:buClr>
                <a:srgbClr val="000000"/>
              </a:buClr>
            </a:pPr>
            <a:endParaRPr sz="2400" b="1" kern="0">
              <a:solidFill>
                <a:srgbClr val="374D63"/>
              </a:solidFill>
              <a:latin typeface="Montserrat"/>
              <a:ea typeface="Montserrat"/>
              <a:cs typeface="Montserrat"/>
              <a:sym typeface="Montserrat"/>
            </a:endParaRPr>
          </a:p>
          <a:p>
            <a:pPr algn="ctr" defTabSz="1219170">
              <a:buClr>
                <a:srgbClr val="000000"/>
              </a:buClr>
            </a:pPr>
            <a:r>
              <a:rPr lang="en" sz="2400" i="1" kern="0">
                <a:solidFill>
                  <a:srgbClr val="374D63"/>
                </a:solidFill>
                <a:latin typeface="Montserrat"/>
                <a:ea typeface="Montserrat"/>
                <a:cs typeface="Montserrat"/>
                <a:sym typeface="Montserrat"/>
              </a:rPr>
              <a:t>*$100 minimum</a:t>
            </a:r>
            <a:endParaRPr sz="2400" i="1" kern="0">
              <a:solidFill>
                <a:srgbClr val="374D63"/>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6"/>
          <p:cNvSpPr txBox="1">
            <a:spLocks noGrp="1"/>
          </p:cNvSpPr>
          <p:nvPr>
            <p:ph type="body" idx="1"/>
          </p:nvPr>
        </p:nvSpPr>
        <p:spPr>
          <a:xfrm>
            <a:off x="7860433" y="3925200"/>
            <a:ext cx="3565200" cy="2365600"/>
          </a:xfrm>
          <a:prstGeom prst="rect">
            <a:avLst/>
          </a:prstGeom>
        </p:spPr>
        <p:txBody>
          <a:bodyPr spcFirstLastPara="1" wrap="square" lIns="121900" tIns="121900" rIns="121900" bIns="121900" anchor="t" anchorCtr="0">
            <a:normAutofit/>
          </a:bodyPr>
          <a:lstStyle/>
          <a:p>
            <a:pPr marL="0" indent="0" algn="r">
              <a:spcAft>
                <a:spcPts val="1600"/>
              </a:spcAft>
              <a:buNone/>
            </a:pPr>
            <a:r>
              <a:rPr lang="en" sz="1867" b="0"/>
              <a:t>The Gift Basket makes it easy for donors to support as many causes as they like!</a:t>
            </a:r>
            <a:endParaRPr sz="1867" b="0"/>
          </a:p>
        </p:txBody>
      </p:sp>
      <p:pic>
        <p:nvPicPr>
          <p:cNvPr id="202" name="Google Shape;202;p36"/>
          <p:cNvPicPr preferRelativeResize="0"/>
          <p:nvPr/>
        </p:nvPicPr>
        <p:blipFill>
          <a:blip r:embed="rId3">
            <a:alphaModFix/>
          </a:blip>
          <a:stretch>
            <a:fillRect/>
          </a:stretch>
        </p:blipFill>
        <p:spPr>
          <a:xfrm>
            <a:off x="203200" y="203201"/>
            <a:ext cx="7657235" cy="5454113"/>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7"/>
          <p:cNvSpPr txBox="1">
            <a:spLocks noGrp="1"/>
          </p:cNvSpPr>
          <p:nvPr>
            <p:ph type="title"/>
          </p:nvPr>
        </p:nvSpPr>
        <p:spPr>
          <a:xfrm>
            <a:off x="354000" y="387200"/>
            <a:ext cx="6583600" cy="1976400"/>
          </a:xfrm>
          <a:prstGeom prst="rect">
            <a:avLst/>
          </a:prstGeom>
        </p:spPr>
        <p:txBody>
          <a:bodyPr spcFirstLastPara="1" wrap="square" lIns="121900" tIns="121900" rIns="121900" bIns="121900" anchor="b" anchorCtr="0">
            <a:noAutofit/>
          </a:bodyPr>
          <a:lstStyle/>
          <a:p>
            <a:pPr>
              <a:buSzPts val="990"/>
            </a:pPr>
            <a:r>
              <a:rPr lang="en" sz="6133"/>
              <a:t>Instant Donor Delight</a:t>
            </a:r>
            <a:endParaRPr sz="6133"/>
          </a:p>
        </p:txBody>
      </p:sp>
      <p:pic>
        <p:nvPicPr>
          <p:cNvPr id="208" name="Google Shape;208;p37"/>
          <p:cNvPicPr preferRelativeResize="0"/>
          <p:nvPr/>
        </p:nvPicPr>
        <p:blipFill>
          <a:blip r:embed="rId3">
            <a:alphaModFix/>
          </a:blip>
          <a:stretch>
            <a:fillRect/>
          </a:stretch>
        </p:blipFill>
        <p:spPr>
          <a:xfrm>
            <a:off x="6937600" y="310118"/>
            <a:ext cx="4534867" cy="6237767"/>
          </a:xfrm>
          <a:prstGeom prst="rect">
            <a:avLst/>
          </a:prstGeom>
          <a:noFill/>
          <a:ln w="38100" cap="flat" cmpd="sng">
            <a:solidFill>
              <a:srgbClr val="EEEEEE"/>
            </a:solidFill>
            <a:prstDash val="solid"/>
            <a:round/>
            <a:headEnd type="none" w="sm" len="sm"/>
            <a:tailEnd type="none" w="sm" len="sm"/>
          </a:ln>
        </p:spPr>
      </p:pic>
      <p:sp>
        <p:nvSpPr>
          <p:cNvPr id="209" name="Google Shape;209;p37"/>
          <p:cNvSpPr txBox="1">
            <a:spLocks noGrp="1"/>
          </p:cNvSpPr>
          <p:nvPr>
            <p:ph type="subTitle" idx="1"/>
          </p:nvPr>
        </p:nvSpPr>
        <p:spPr>
          <a:xfrm>
            <a:off x="354000" y="2605600"/>
            <a:ext cx="5342400" cy="3281600"/>
          </a:xfrm>
          <a:prstGeom prst="rect">
            <a:avLst/>
          </a:prstGeom>
        </p:spPr>
        <p:txBody>
          <a:bodyPr spcFirstLastPara="1" wrap="square" lIns="121900" tIns="121900" rIns="121900" bIns="121900" anchor="t" anchorCtr="0">
            <a:noAutofit/>
          </a:bodyPr>
          <a:lstStyle/>
          <a:p>
            <a:pPr marL="609585" indent="-423323">
              <a:lnSpc>
                <a:spcPct val="150000"/>
              </a:lnSpc>
              <a:buClr>
                <a:srgbClr val="374D63"/>
              </a:buClr>
              <a:buSzPts val="1400"/>
              <a:buChar char="●"/>
            </a:pPr>
            <a:r>
              <a:rPr lang="en" sz="1867">
                <a:solidFill>
                  <a:srgbClr val="374D63"/>
                </a:solidFill>
              </a:rPr>
              <a:t>A Thank You email that comes from your organization</a:t>
            </a:r>
            <a:endParaRPr sz="1867">
              <a:solidFill>
                <a:srgbClr val="374D63"/>
              </a:solidFill>
            </a:endParaRPr>
          </a:p>
          <a:p>
            <a:pPr marL="609585" indent="-423323">
              <a:lnSpc>
                <a:spcPct val="150000"/>
              </a:lnSpc>
              <a:buClr>
                <a:srgbClr val="374D63"/>
              </a:buClr>
              <a:buSzPts val="1400"/>
              <a:buChar char="●"/>
            </a:pPr>
            <a:r>
              <a:rPr lang="en" sz="1867">
                <a:solidFill>
                  <a:srgbClr val="374D63"/>
                </a:solidFill>
              </a:rPr>
              <a:t>Sent immediately after the gift is made</a:t>
            </a:r>
            <a:endParaRPr sz="1867">
              <a:solidFill>
                <a:srgbClr val="374D63"/>
              </a:solidFill>
            </a:endParaRPr>
          </a:p>
          <a:p>
            <a:pPr marL="609585" indent="-423323">
              <a:lnSpc>
                <a:spcPct val="150000"/>
              </a:lnSpc>
              <a:buClr>
                <a:srgbClr val="374D63"/>
              </a:buClr>
              <a:buSzPts val="1400"/>
              <a:buChar char="●"/>
            </a:pPr>
            <a:r>
              <a:rPr lang="en" sz="1867">
                <a:solidFill>
                  <a:srgbClr val="374D63"/>
                </a:solidFill>
              </a:rPr>
              <a:t>Includes your organization’s EIN and donation amount to act as a tax-deductible receipt</a:t>
            </a:r>
            <a:endParaRPr sz="1867">
              <a:solidFill>
                <a:srgbClr val="374D6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8"/>
          <p:cNvSpPr txBox="1">
            <a:spLocks noGrp="1"/>
          </p:cNvSpPr>
          <p:nvPr>
            <p:ph type="title"/>
          </p:nvPr>
        </p:nvSpPr>
        <p:spPr>
          <a:xfrm>
            <a:off x="415600" y="104433"/>
            <a:ext cx="11360800" cy="763600"/>
          </a:xfrm>
          <a:prstGeom prst="rect">
            <a:avLst/>
          </a:prstGeom>
        </p:spPr>
        <p:txBody>
          <a:bodyPr spcFirstLastPara="1" wrap="square" lIns="121900" tIns="121900" rIns="121900" bIns="121900" anchor="t" anchorCtr="0">
            <a:normAutofit fontScale="90000"/>
          </a:bodyPr>
          <a:lstStyle/>
          <a:p>
            <a:r>
              <a:rPr lang="en"/>
              <a:t>Giving Day Analytics</a:t>
            </a:r>
            <a:endParaRPr/>
          </a:p>
        </p:txBody>
      </p:sp>
      <p:sp>
        <p:nvSpPr>
          <p:cNvPr id="215" name="Google Shape;215;p38"/>
          <p:cNvSpPr txBox="1">
            <a:spLocks noGrp="1"/>
          </p:cNvSpPr>
          <p:nvPr>
            <p:ph type="body" idx="1"/>
          </p:nvPr>
        </p:nvSpPr>
        <p:spPr>
          <a:xfrm>
            <a:off x="415600" y="1896100"/>
            <a:ext cx="5027200" cy="5324000"/>
          </a:xfrm>
          <a:prstGeom prst="rect">
            <a:avLst/>
          </a:prstGeom>
        </p:spPr>
        <p:txBody>
          <a:bodyPr spcFirstLastPara="1" wrap="square" lIns="121900" tIns="121900" rIns="121900" bIns="121900" anchor="t" anchorCtr="0">
            <a:normAutofit/>
          </a:bodyPr>
          <a:lstStyle/>
          <a:p>
            <a:pPr marL="0" indent="0">
              <a:buNone/>
            </a:pPr>
            <a:r>
              <a:rPr lang="en">
                <a:solidFill>
                  <a:srgbClr val="364D63"/>
                </a:solidFill>
              </a:rPr>
              <a:t>Key stats are available for the following data points:</a:t>
            </a:r>
            <a:endParaRPr>
              <a:solidFill>
                <a:srgbClr val="364D63"/>
              </a:solidFill>
            </a:endParaRPr>
          </a:p>
          <a:p>
            <a:pPr>
              <a:spcBef>
                <a:spcPts val="1600"/>
              </a:spcBef>
              <a:buFont typeface="Arial"/>
              <a:buChar char="●"/>
            </a:pPr>
            <a:r>
              <a:rPr lang="en" b="0">
                <a:solidFill>
                  <a:srgbClr val="364D63"/>
                </a:solidFill>
              </a:rPr>
              <a:t>Donor counts (online, offline, total)</a:t>
            </a:r>
            <a:endParaRPr b="0">
              <a:solidFill>
                <a:srgbClr val="364D63"/>
              </a:solidFill>
            </a:endParaRPr>
          </a:p>
          <a:p>
            <a:r>
              <a:rPr lang="en" b="0">
                <a:solidFill>
                  <a:srgbClr val="364D63"/>
                </a:solidFill>
              </a:rPr>
              <a:t>Donation counts (online, offline, total)</a:t>
            </a:r>
            <a:endParaRPr b="0">
              <a:solidFill>
                <a:srgbClr val="364D63"/>
              </a:solidFill>
            </a:endParaRPr>
          </a:p>
          <a:p>
            <a:r>
              <a:rPr lang="en" b="0">
                <a:solidFill>
                  <a:srgbClr val="364D63"/>
                </a:solidFill>
              </a:rPr>
              <a:t>Average donation size </a:t>
            </a:r>
            <a:endParaRPr b="0">
              <a:solidFill>
                <a:srgbClr val="364D63"/>
              </a:solidFill>
            </a:endParaRPr>
          </a:p>
          <a:p>
            <a:r>
              <a:rPr lang="en" b="0">
                <a:solidFill>
                  <a:srgbClr val="364D63"/>
                </a:solidFill>
              </a:rPr>
              <a:t>Average donations per donor </a:t>
            </a:r>
            <a:endParaRPr b="0">
              <a:solidFill>
                <a:srgbClr val="364D63"/>
              </a:solidFill>
            </a:endParaRPr>
          </a:p>
          <a:p>
            <a:r>
              <a:rPr lang="en" b="0">
                <a:solidFill>
                  <a:srgbClr val="364D63"/>
                </a:solidFill>
              </a:rPr>
              <a:t>New donors </a:t>
            </a:r>
            <a:endParaRPr b="0">
              <a:solidFill>
                <a:srgbClr val="364D63"/>
              </a:solidFill>
            </a:endParaRPr>
          </a:p>
          <a:p>
            <a:pPr>
              <a:buFont typeface="Arial"/>
              <a:buChar char="●"/>
            </a:pPr>
            <a:r>
              <a:rPr lang="en" b="0">
                <a:solidFill>
                  <a:srgbClr val="364D63"/>
                </a:solidFill>
              </a:rPr>
              <a:t>Fee coverage</a:t>
            </a:r>
            <a:endParaRPr b="0">
              <a:solidFill>
                <a:srgbClr val="364D63"/>
              </a:solidFill>
            </a:endParaRPr>
          </a:p>
          <a:p>
            <a:pPr>
              <a:buFont typeface="Arial"/>
              <a:buChar char="●"/>
            </a:pPr>
            <a:r>
              <a:rPr lang="en" b="0">
                <a:solidFill>
                  <a:srgbClr val="364D63"/>
                </a:solidFill>
              </a:rPr>
              <a:t>Year-Over-Year comparisons</a:t>
            </a:r>
            <a:endParaRPr b="0">
              <a:solidFill>
                <a:srgbClr val="364D63"/>
              </a:solidFill>
            </a:endParaRPr>
          </a:p>
          <a:p>
            <a:pPr marL="0" indent="0">
              <a:spcBef>
                <a:spcPts val="1600"/>
              </a:spcBef>
              <a:spcAft>
                <a:spcPts val="1600"/>
              </a:spcAft>
              <a:buNone/>
            </a:pPr>
            <a:endParaRPr/>
          </a:p>
        </p:txBody>
      </p:sp>
      <p:pic>
        <p:nvPicPr>
          <p:cNvPr id="216" name="Google Shape;216;p38"/>
          <p:cNvPicPr preferRelativeResize="0"/>
          <p:nvPr/>
        </p:nvPicPr>
        <p:blipFill rotWithShape="1">
          <a:blip r:embed="rId3">
            <a:alphaModFix/>
          </a:blip>
          <a:srcRect b="4425"/>
          <a:stretch/>
        </p:blipFill>
        <p:spPr>
          <a:xfrm>
            <a:off x="5907567" y="2428400"/>
            <a:ext cx="6194000" cy="4340400"/>
          </a:xfrm>
          <a:prstGeom prst="rect">
            <a:avLst/>
          </a:prstGeom>
          <a:noFill/>
          <a:ln w="9525" cap="flat" cmpd="sng">
            <a:solidFill>
              <a:srgbClr val="595959"/>
            </a:solidFill>
            <a:prstDash val="solid"/>
            <a:round/>
            <a:headEnd type="none" w="sm" len="sm"/>
            <a:tailEnd type="none" w="sm" len="sm"/>
          </a:ln>
        </p:spPr>
      </p:pic>
      <p:pic>
        <p:nvPicPr>
          <p:cNvPr id="217" name="Google Shape;217;p38"/>
          <p:cNvPicPr preferRelativeResize="0"/>
          <p:nvPr/>
        </p:nvPicPr>
        <p:blipFill rotWithShape="1">
          <a:blip r:embed="rId4">
            <a:alphaModFix/>
          </a:blip>
          <a:srcRect t="8391" r="16715"/>
          <a:stretch/>
        </p:blipFill>
        <p:spPr>
          <a:xfrm>
            <a:off x="7233867" y="1220385"/>
            <a:ext cx="3895032" cy="1114300"/>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9"/>
          <p:cNvSpPr txBox="1"/>
          <p:nvPr/>
        </p:nvSpPr>
        <p:spPr>
          <a:xfrm>
            <a:off x="415600" y="206033"/>
            <a:ext cx="11360800" cy="1433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6133" b="1" kern="0">
                <a:solidFill>
                  <a:srgbClr val="4285F4"/>
                </a:solidFill>
                <a:latin typeface="Montserrat"/>
                <a:ea typeface="Montserrat"/>
                <a:cs typeface="Montserrat"/>
                <a:sym typeface="Montserrat"/>
              </a:rPr>
              <a:t>Giving Day</a:t>
            </a:r>
            <a:endParaRPr sz="6133" b="1" kern="0">
              <a:solidFill>
                <a:srgbClr val="4285F4"/>
              </a:solidFill>
              <a:latin typeface="Montserrat"/>
              <a:ea typeface="Montserrat"/>
              <a:cs typeface="Montserrat"/>
              <a:sym typeface="Montserrat"/>
            </a:endParaRPr>
          </a:p>
          <a:p>
            <a:pPr defTabSz="1219170">
              <a:buClr>
                <a:srgbClr val="000000"/>
              </a:buClr>
            </a:pPr>
            <a:r>
              <a:rPr lang="en" sz="6133" b="1" kern="0">
                <a:solidFill>
                  <a:srgbClr val="4285F4"/>
                </a:solidFill>
                <a:latin typeface="Montserrat"/>
                <a:ea typeface="Montserrat"/>
                <a:cs typeface="Montserrat"/>
                <a:sym typeface="Montserrat"/>
              </a:rPr>
              <a:t>Support &amp;</a:t>
            </a:r>
            <a:endParaRPr sz="6133" b="1" kern="0">
              <a:solidFill>
                <a:srgbClr val="4285F4"/>
              </a:solidFill>
              <a:latin typeface="Montserrat"/>
              <a:ea typeface="Montserrat"/>
              <a:cs typeface="Montserrat"/>
              <a:sym typeface="Montserrat"/>
            </a:endParaRPr>
          </a:p>
          <a:p>
            <a:pPr defTabSz="1219170">
              <a:buClr>
                <a:srgbClr val="000000"/>
              </a:buClr>
            </a:pPr>
            <a:r>
              <a:rPr lang="en" sz="6133" b="1" kern="0">
                <a:solidFill>
                  <a:srgbClr val="4285F4"/>
                </a:solidFill>
                <a:latin typeface="Montserrat"/>
                <a:ea typeface="Montserrat"/>
                <a:cs typeface="Montserrat"/>
                <a:sym typeface="Montserrat"/>
              </a:rPr>
              <a:t>Resources</a:t>
            </a:r>
            <a:endParaRPr sz="6133" b="1" kern="0">
              <a:solidFill>
                <a:srgbClr val="4285F4"/>
              </a:solidFill>
              <a:latin typeface="Montserrat"/>
              <a:ea typeface="Montserrat"/>
              <a:cs typeface="Montserrat"/>
              <a:sym typeface="Montserrat"/>
            </a:endParaRPr>
          </a:p>
        </p:txBody>
      </p:sp>
      <p:sp>
        <p:nvSpPr>
          <p:cNvPr id="223" name="Google Shape;223;p39"/>
          <p:cNvSpPr txBox="1"/>
          <p:nvPr/>
        </p:nvSpPr>
        <p:spPr>
          <a:xfrm>
            <a:off x="415600" y="1883700"/>
            <a:ext cx="5333200" cy="4555200"/>
          </a:xfrm>
          <a:prstGeom prst="rect">
            <a:avLst/>
          </a:prstGeom>
          <a:noFill/>
          <a:ln>
            <a:noFill/>
          </a:ln>
        </p:spPr>
        <p:txBody>
          <a:bodyPr spcFirstLastPara="1" wrap="square" lIns="121900" tIns="121900" rIns="121900" bIns="121900" anchor="t" anchorCtr="0">
            <a:normAutofit/>
          </a:bodyPr>
          <a:lstStyle/>
          <a:p>
            <a:pPr marL="609585" defTabSz="1219170">
              <a:lnSpc>
                <a:spcPct val="115000"/>
              </a:lnSpc>
              <a:buClr>
                <a:srgbClr val="000000"/>
              </a:buClr>
            </a:pPr>
            <a:endParaRPr sz="1867" kern="0">
              <a:solidFill>
                <a:srgbClr val="364D63"/>
              </a:solidFill>
              <a:latin typeface="Montserrat"/>
              <a:ea typeface="Montserrat"/>
              <a:cs typeface="Montserrat"/>
              <a:sym typeface="Montserrat"/>
            </a:endParaRPr>
          </a:p>
          <a:p>
            <a:pPr defTabSz="1219170">
              <a:lnSpc>
                <a:spcPct val="115000"/>
              </a:lnSpc>
              <a:spcBef>
                <a:spcPts val="1600"/>
              </a:spcBef>
              <a:spcAft>
                <a:spcPts val="1600"/>
              </a:spcAft>
              <a:buClr>
                <a:srgbClr val="000000"/>
              </a:buClr>
            </a:pPr>
            <a:endParaRPr sz="1867" b="1" kern="0">
              <a:solidFill>
                <a:srgbClr val="364D63"/>
              </a:solidFill>
              <a:latin typeface="Montserrat"/>
              <a:ea typeface="Montserrat"/>
              <a:cs typeface="Montserrat"/>
              <a:sym typeface="Montserrat"/>
            </a:endParaRPr>
          </a:p>
        </p:txBody>
      </p:sp>
      <p:sp>
        <p:nvSpPr>
          <p:cNvPr id="224" name="Google Shape;224;p39"/>
          <p:cNvSpPr txBox="1"/>
          <p:nvPr/>
        </p:nvSpPr>
        <p:spPr>
          <a:xfrm>
            <a:off x="505500" y="3622367"/>
            <a:ext cx="5365600" cy="2889469"/>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buSzPts val="1100"/>
            </a:pPr>
            <a:r>
              <a:rPr lang="en" sz="1867" kern="0">
                <a:solidFill>
                  <a:srgbClr val="364D63"/>
                </a:solidFill>
                <a:latin typeface="Montserrat"/>
                <a:ea typeface="Montserrat"/>
                <a:cs typeface="Montserrat"/>
                <a:sym typeface="Montserrat"/>
              </a:rPr>
              <a:t>Visit our </a:t>
            </a:r>
            <a:r>
              <a:rPr lang="en" sz="1867" b="1" u="sng" kern="0">
                <a:solidFill>
                  <a:srgbClr val="228AE6"/>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Help Center</a:t>
            </a:r>
            <a:endParaRPr sz="1867" b="1" kern="0">
              <a:solidFill>
                <a:srgbClr val="228AE6"/>
              </a:solidFill>
              <a:latin typeface="Montserrat"/>
              <a:ea typeface="Montserrat"/>
              <a:cs typeface="Montserrat"/>
              <a:sym typeface="Montserrat"/>
            </a:endParaRPr>
          </a:p>
          <a:p>
            <a:pPr defTabSz="1219170">
              <a:lnSpc>
                <a:spcPct val="115000"/>
              </a:lnSpc>
              <a:buClr>
                <a:srgbClr val="000000"/>
              </a:buClr>
              <a:buSzPts val="1100"/>
            </a:pPr>
            <a:endParaRPr sz="1867" kern="0">
              <a:solidFill>
                <a:srgbClr val="364D63"/>
              </a:solidFill>
              <a:latin typeface="Montserrat"/>
              <a:ea typeface="Montserrat"/>
              <a:cs typeface="Montserrat"/>
              <a:sym typeface="Montserrat"/>
            </a:endParaRPr>
          </a:p>
          <a:p>
            <a:pPr defTabSz="1219170">
              <a:lnSpc>
                <a:spcPct val="115000"/>
              </a:lnSpc>
              <a:buClr>
                <a:srgbClr val="000000"/>
              </a:buClr>
              <a:buSzPts val="1100"/>
            </a:pPr>
            <a:r>
              <a:rPr lang="en" sz="1867" kern="0">
                <a:solidFill>
                  <a:srgbClr val="364D63"/>
                </a:solidFill>
                <a:latin typeface="Montserrat"/>
                <a:ea typeface="Montserrat"/>
                <a:cs typeface="Montserrat"/>
                <a:sym typeface="Montserrat"/>
              </a:rPr>
              <a:t>Check out </a:t>
            </a:r>
            <a:r>
              <a:rPr lang="en" sz="1867" b="1" u="sng" kern="0">
                <a:solidFill>
                  <a:srgbClr val="228AE6"/>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Our Blog</a:t>
            </a:r>
            <a:endParaRPr sz="1867" b="1" kern="0">
              <a:solidFill>
                <a:srgbClr val="228AE6"/>
              </a:solidFill>
              <a:latin typeface="Montserrat"/>
              <a:ea typeface="Montserrat"/>
              <a:cs typeface="Montserrat"/>
              <a:sym typeface="Montserrat"/>
            </a:endParaRPr>
          </a:p>
          <a:p>
            <a:pPr defTabSz="1219170">
              <a:lnSpc>
                <a:spcPct val="115000"/>
              </a:lnSpc>
              <a:buClr>
                <a:srgbClr val="000000"/>
              </a:buClr>
              <a:buSzPts val="1100"/>
            </a:pPr>
            <a:endParaRPr sz="1867" b="1" kern="0">
              <a:solidFill>
                <a:srgbClr val="228AE6"/>
              </a:solidFill>
              <a:latin typeface="Montserrat"/>
              <a:ea typeface="Montserrat"/>
              <a:cs typeface="Montserrat"/>
              <a:sym typeface="Montserrat"/>
            </a:endParaRPr>
          </a:p>
          <a:p>
            <a:pPr defTabSz="1219170">
              <a:lnSpc>
                <a:spcPct val="115000"/>
              </a:lnSpc>
              <a:buClr>
                <a:srgbClr val="000000"/>
              </a:buClr>
              <a:buSzPts val="1100"/>
            </a:pPr>
            <a:r>
              <a:rPr lang="en" sz="1867" kern="0">
                <a:solidFill>
                  <a:srgbClr val="364D63"/>
                </a:solidFill>
                <a:latin typeface="Montserrat"/>
                <a:ea typeface="Montserrat"/>
                <a:cs typeface="Montserrat"/>
                <a:sym typeface="Montserrat"/>
              </a:rPr>
              <a:t>Chat with our Customer Success Team</a:t>
            </a:r>
            <a:endParaRPr sz="1867" kern="0">
              <a:solidFill>
                <a:srgbClr val="364D63"/>
              </a:solidFill>
              <a:latin typeface="Montserrat"/>
              <a:ea typeface="Montserrat"/>
              <a:cs typeface="Montserrat"/>
              <a:sym typeface="Montserrat"/>
            </a:endParaRPr>
          </a:p>
          <a:p>
            <a:pPr defTabSz="1219170">
              <a:lnSpc>
                <a:spcPct val="115000"/>
              </a:lnSpc>
              <a:buClr>
                <a:srgbClr val="000000"/>
              </a:buClr>
              <a:buSzPts val="1100"/>
            </a:pPr>
            <a:r>
              <a:rPr lang="en" sz="1867" kern="0">
                <a:solidFill>
                  <a:srgbClr val="364D63"/>
                </a:solidFill>
                <a:latin typeface="Montserrat"/>
                <a:ea typeface="Montserrat"/>
                <a:cs typeface="Montserrat"/>
                <a:sym typeface="Montserrat"/>
              </a:rPr>
              <a:t>Look for the little blue chat bubble</a:t>
            </a:r>
            <a:endParaRPr sz="1867" kern="0">
              <a:solidFill>
                <a:srgbClr val="364D63"/>
              </a:solidFill>
              <a:latin typeface="Montserrat"/>
              <a:ea typeface="Montserrat"/>
              <a:cs typeface="Montserrat"/>
              <a:sym typeface="Montserrat"/>
            </a:endParaRPr>
          </a:p>
          <a:p>
            <a:pPr defTabSz="1219170">
              <a:lnSpc>
                <a:spcPct val="115000"/>
              </a:lnSpc>
              <a:buClr>
                <a:srgbClr val="000000"/>
              </a:buClr>
              <a:buSzPts val="1100"/>
            </a:pPr>
            <a:endParaRPr sz="1867" b="1" kern="0">
              <a:solidFill>
                <a:srgbClr val="228AE6"/>
              </a:solidFill>
              <a:latin typeface="Montserrat"/>
              <a:ea typeface="Montserrat"/>
              <a:cs typeface="Montserrat"/>
              <a:sym typeface="Montserrat"/>
            </a:endParaRPr>
          </a:p>
          <a:p>
            <a:pPr defTabSz="1219170">
              <a:lnSpc>
                <a:spcPct val="115000"/>
              </a:lnSpc>
              <a:buClr>
                <a:srgbClr val="000000"/>
              </a:buClr>
              <a:buSzPts val="1100"/>
            </a:pPr>
            <a:endParaRPr sz="1867" b="1" kern="0">
              <a:solidFill>
                <a:srgbClr val="228AE6"/>
              </a:solidFill>
              <a:latin typeface="Montserrat"/>
              <a:ea typeface="Montserrat"/>
              <a:cs typeface="Montserrat"/>
              <a:sym typeface="Montserrat"/>
            </a:endParaRPr>
          </a:p>
        </p:txBody>
      </p:sp>
      <p:pic>
        <p:nvPicPr>
          <p:cNvPr id="225" name="Google Shape;225;p39"/>
          <p:cNvPicPr preferRelativeResize="0"/>
          <p:nvPr/>
        </p:nvPicPr>
        <p:blipFill rotWithShape="1">
          <a:blip r:embed="rId5">
            <a:alphaModFix/>
          </a:blip>
          <a:srcRect l="3393" t="1532" r="2594" b="1445"/>
          <a:stretch/>
        </p:blipFill>
        <p:spPr>
          <a:xfrm>
            <a:off x="7637635" y="292133"/>
            <a:ext cx="3341533" cy="5456832"/>
          </a:xfrm>
          <a:prstGeom prst="rect">
            <a:avLst/>
          </a:prstGeom>
          <a:noFill/>
          <a:ln w="38100" cap="flat" cmpd="sng">
            <a:solidFill>
              <a:srgbClr val="EEEEEE"/>
            </a:solidFill>
            <a:prstDash val="solid"/>
            <a:round/>
            <a:headEnd type="none" w="sm" len="sm"/>
            <a:tailEnd type="none" w="sm" len="sm"/>
          </a:ln>
        </p:spPr>
      </p:pic>
      <p:pic>
        <p:nvPicPr>
          <p:cNvPr id="226" name="Google Shape;226;p39"/>
          <p:cNvPicPr preferRelativeResize="0"/>
          <p:nvPr/>
        </p:nvPicPr>
        <p:blipFill>
          <a:blip r:embed="rId6">
            <a:alphaModFix/>
          </a:blip>
          <a:stretch>
            <a:fillRect/>
          </a:stretch>
        </p:blipFill>
        <p:spPr>
          <a:xfrm>
            <a:off x="6844467" y="4304800"/>
            <a:ext cx="1160800" cy="1160800"/>
          </a:xfrm>
          <a:prstGeom prst="ellipse">
            <a:avLst/>
          </a:prstGeom>
          <a:noFill/>
          <a:ln>
            <a:noFill/>
          </a:ln>
        </p:spPr>
      </p:pic>
      <p:pic>
        <p:nvPicPr>
          <p:cNvPr id="227" name="Google Shape;227;p39"/>
          <p:cNvPicPr preferRelativeResize="0"/>
          <p:nvPr/>
        </p:nvPicPr>
        <p:blipFill>
          <a:blip r:embed="rId7">
            <a:alphaModFix/>
          </a:blip>
          <a:stretch>
            <a:fillRect/>
          </a:stretch>
        </p:blipFill>
        <p:spPr>
          <a:xfrm rot="2990006">
            <a:off x="5130787" y="4922575"/>
            <a:ext cx="1626292" cy="183228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0"/>
          <p:cNvSpPr txBox="1">
            <a:spLocks noGrp="1"/>
          </p:cNvSpPr>
          <p:nvPr>
            <p:ph type="title"/>
          </p:nvPr>
        </p:nvSpPr>
        <p:spPr>
          <a:xfrm>
            <a:off x="415600" y="206033"/>
            <a:ext cx="6187600" cy="2838000"/>
          </a:xfrm>
          <a:prstGeom prst="rect">
            <a:avLst/>
          </a:prstGeom>
        </p:spPr>
        <p:txBody>
          <a:bodyPr spcFirstLastPara="1" wrap="square" lIns="121900" tIns="121900" rIns="121900" bIns="121900" anchor="t" anchorCtr="0">
            <a:noAutofit/>
          </a:bodyPr>
          <a:lstStyle/>
          <a:p>
            <a:r>
              <a:rPr lang="en" sz="5733"/>
              <a:t>Returning? </a:t>
            </a:r>
            <a:endParaRPr sz="5733"/>
          </a:p>
          <a:p>
            <a:r>
              <a:rPr lang="en" sz="5733"/>
              <a:t>Copy Your Profile</a:t>
            </a:r>
            <a:endParaRPr sz="5733"/>
          </a:p>
        </p:txBody>
      </p:sp>
      <p:sp>
        <p:nvSpPr>
          <p:cNvPr id="233" name="Google Shape;233;p40"/>
          <p:cNvSpPr txBox="1">
            <a:spLocks noGrp="1"/>
          </p:cNvSpPr>
          <p:nvPr>
            <p:ph type="body" idx="1"/>
          </p:nvPr>
        </p:nvSpPr>
        <p:spPr>
          <a:xfrm>
            <a:off x="515400" y="3143833"/>
            <a:ext cx="4992000" cy="2838000"/>
          </a:xfrm>
          <a:prstGeom prst="rect">
            <a:avLst/>
          </a:prstGeom>
        </p:spPr>
        <p:txBody>
          <a:bodyPr spcFirstLastPara="1" wrap="square" lIns="121900" tIns="121900" rIns="121900" bIns="121900" anchor="t" anchorCtr="0">
            <a:normAutofit lnSpcReduction="10000"/>
          </a:bodyPr>
          <a:lstStyle/>
          <a:p>
            <a:pPr>
              <a:buClr>
                <a:srgbClr val="374D63"/>
              </a:buClr>
            </a:pPr>
            <a:r>
              <a:rPr lang="en">
                <a:solidFill>
                  <a:srgbClr val="374D63"/>
                </a:solidFill>
              </a:rPr>
              <a:t>Don’t forget to review and update your profile after!</a:t>
            </a:r>
            <a:endParaRPr>
              <a:solidFill>
                <a:srgbClr val="374D63"/>
              </a:solidFill>
            </a:endParaRPr>
          </a:p>
          <a:p>
            <a:pPr>
              <a:spcBef>
                <a:spcPts val="1333"/>
              </a:spcBef>
              <a:buClr>
                <a:srgbClr val="374D63"/>
              </a:buClr>
            </a:pPr>
            <a:r>
              <a:rPr lang="en" b="0">
                <a:solidFill>
                  <a:srgbClr val="374D63"/>
                </a:solidFill>
              </a:rPr>
              <a:t>Existing bank information will carry over</a:t>
            </a:r>
            <a:endParaRPr b="0">
              <a:solidFill>
                <a:srgbClr val="374D63"/>
              </a:solidFill>
            </a:endParaRPr>
          </a:p>
          <a:p>
            <a:pPr lvl="1">
              <a:spcBef>
                <a:spcPts val="1333"/>
              </a:spcBef>
              <a:spcAft>
                <a:spcPts val="1333"/>
              </a:spcAft>
              <a:buClr>
                <a:srgbClr val="374D63"/>
              </a:buClr>
            </a:pPr>
            <a:r>
              <a:rPr lang="en" b="0">
                <a:solidFill>
                  <a:srgbClr val="374D63"/>
                </a:solidFill>
              </a:rPr>
              <a:t>Double check that your bank account, org rep and admins on your profile are up to date!</a:t>
            </a:r>
            <a:endParaRPr>
              <a:solidFill>
                <a:srgbClr val="374D63"/>
              </a:solidFill>
            </a:endParaRPr>
          </a:p>
        </p:txBody>
      </p:sp>
      <p:pic>
        <p:nvPicPr>
          <p:cNvPr id="234" name="Google Shape;234;p40"/>
          <p:cNvPicPr preferRelativeResize="0"/>
          <p:nvPr/>
        </p:nvPicPr>
        <p:blipFill>
          <a:blip r:embed="rId3">
            <a:alphaModFix/>
          </a:blip>
          <a:stretch>
            <a:fillRect/>
          </a:stretch>
        </p:blipFill>
        <p:spPr>
          <a:xfrm>
            <a:off x="6806400" y="203200"/>
            <a:ext cx="5182400" cy="645030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1"/>
          <p:cNvSpPr txBox="1">
            <a:spLocks noGrp="1"/>
          </p:cNvSpPr>
          <p:nvPr>
            <p:ph type="title" idx="4294967295"/>
          </p:nvPr>
        </p:nvSpPr>
        <p:spPr>
          <a:xfrm>
            <a:off x="669567" y="361533"/>
            <a:ext cx="8490400" cy="2709600"/>
          </a:xfrm>
          <a:prstGeom prst="rect">
            <a:avLst/>
          </a:prstGeom>
        </p:spPr>
        <p:txBody>
          <a:bodyPr spcFirstLastPara="1" wrap="square" lIns="121900" tIns="121900" rIns="121900" bIns="121900" anchor="t" anchorCtr="0">
            <a:normAutofit/>
          </a:bodyPr>
          <a:lstStyle/>
          <a:p>
            <a:r>
              <a:rPr lang="en"/>
              <a:t>Completing Your Profile</a:t>
            </a:r>
            <a:endParaRPr/>
          </a:p>
        </p:txBody>
      </p:sp>
      <p:pic>
        <p:nvPicPr>
          <p:cNvPr id="240" name="Google Shape;240;p41"/>
          <p:cNvPicPr preferRelativeResize="0"/>
          <p:nvPr/>
        </p:nvPicPr>
        <p:blipFill>
          <a:blip r:embed="rId3">
            <a:alphaModFix/>
          </a:blip>
          <a:stretch>
            <a:fillRect/>
          </a:stretch>
        </p:blipFill>
        <p:spPr>
          <a:xfrm>
            <a:off x="6567934" y="1479834"/>
            <a:ext cx="5238668" cy="523866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04BAD1-F350-3786-77C2-0FFA54D3BD29}"/>
              </a:ext>
            </a:extLst>
          </p:cNvPr>
          <p:cNvSpPr/>
          <p:nvPr/>
        </p:nvSpPr>
        <p:spPr>
          <a:xfrm>
            <a:off x="1933642" y="959466"/>
            <a:ext cx="8324715" cy="769441"/>
          </a:xfrm>
          <a:prstGeom prst="rect">
            <a:avLst/>
          </a:prstGeom>
        </p:spPr>
        <p:txBody>
          <a:bodyPr wrap="none" lIns="91440" tIns="45720" rIns="91440" bIns="45720" anchor="t">
            <a:spAutoFit/>
          </a:bodyPr>
          <a:lstStyle/>
          <a:p>
            <a:pPr algn="ctr"/>
            <a:r>
              <a:rPr lang="en-US" sz="4400">
                <a:solidFill>
                  <a:srgbClr val="BD2131"/>
                </a:solidFill>
                <a:latin typeface="Georgia"/>
              </a:rPr>
              <a:t>Meet the Give Local 2025 Team</a:t>
            </a:r>
            <a:r>
              <a:rPr lang="en-US" sz="4400">
                <a:solidFill>
                  <a:srgbClr val="430281"/>
                </a:solidFill>
                <a:latin typeface="Georgia"/>
              </a:rPr>
              <a:t>!</a:t>
            </a:r>
          </a:p>
        </p:txBody>
      </p:sp>
      <p:pic>
        <p:nvPicPr>
          <p:cNvPr id="4" name="Picture 3" descr="A person smiling at camera&#10;&#10;AI-generated content may be incorrect.">
            <a:extLst>
              <a:ext uri="{FF2B5EF4-FFF2-40B4-BE49-F238E27FC236}">
                <a16:creationId xmlns:a16="http://schemas.microsoft.com/office/drawing/2014/main" id="{2E6F4A62-2C35-16F4-439A-379AD130B9CA}"/>
              </a:ext>
            </a:extLst>
          </p:cNvPr>
          <p:cNvPicPr>
            <a:picLocks noChangeAspect="1"/>
          </p:cNvPicPr>
          <p:nvPr/>
        </p:nvPicPr>
        <p:blipFill>
          <a:blip r:embed="rId3"/>
          <a:stretch>
            <a:fillRect/>
          </a:stretch>
        </p:blipFill>
        <p:spPr>
          <a:xfrm>
            <a:off x="284978" y="1961339"/>
            <a:ext cx="3396510" cy="3396510"/>
          </a:xfrm>
          <a:prstGeom prst="ellipse">
            <a:avLst/>
          </a:prstGeom>
          <a:ln w="57150">
            <a:solidFill>
              <a:srgbClr val="430281"/>
            </a:solidFill>
          </a:ln>
        </p:spPr>
      </p:pic>
      <p:pic>
        <p:nvPicPr>
          <p:cNvPr id="18" name="Picture 17" descr="A person smiling at camera&#10;&#10;AI-generated content may be incorrect.">
            <a:extLst>
              <a:ext uri="{FF2B5EF4-FFF2-40B4-BE49-F238E27FC236}">
                <a16:creationId xmlns:a16="http://schemas.microsoft.com/office/drawing/2014/main" id="{FDC70B81-63E7-D331-F292-B37940279AD1}"/>
              </a:ext>
            </a:extLst>
          </p:cNvPr>
          <p:cNvPicPr>
            <a:picLocks noChangeAspect="1"/>
          </p:cNvPicPr>
          <p:nvPr/>
        </p:nvPicPr>
        <p:blipFill rotWithShape="1">
          <a:blip r:embed="rId4"/>
          <a:srcRect l="25" t="6784" r="-25" b="26471"/>
          <a:stretch>
            <a:fillRect/>
          </a:stretch>
        </p:blipFill>
        <p:spPr>
          <a:xfrm>
            <a:off x="4309039" y="1961339"/>
            <a:ext cx="3393338" cy="3397360"/>
          </a:xfrm>
          <a:prstGeom prst="ellipse">
            <a:avLst/>
          </a:prstGeom>
          <a:solidFill>
            <a:srgbClr val="BD2131"/>
          </a:solidFill>
          <a:ln w="57150">
            <a:solidFill>
              <a:srgbClr val="BC1823"/>
            </a:solidFill>
          </a:ln>
        </p:spPr>
      </p:pic>
      <p:sp>
        <p:nvSpPr>
          <p:cNvPr id="21" name="TextBox 20">
            <a:extLst>
              <a:ext uri="{FF2B5EF4-FFF2-40B4-BE49-F238E27FC236}">
                <a16:creationId xmlns:a16="http://schemas.microsoft.com/office/drawing/2014/main" id="{DC233A99-4EC6-5876-93F3-D974DB543268}"/>
              </a:ext>
            </a:extLst>
          </p:cNvPr>
          <p:cNvSpPr txBox="1"/>
          <p:nvPr/>
        </p:nvSpPr>
        <p:spPr>
          <a:xfrm>
            <a:off x="862937" y="5590281"/>
            <a:ext cx="2141409" cy="338554"/>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Georgia"/>
                <a:cs typeface="Calibri"/>
              </a:rPr>
              <a:t>Savannah Crosby</a:t>
            </a:r>
            <a:endParaRPr lang="en-US" sz="1600" b="1">
              <a:solidFill>
                <a:srgbClr val="FFFFFF"/>
              </a:solidFill>
              <a:latin typeface="Georgia"/>
            </a:endParaRPr>
          </a:p>
        </p:txBody>
      </p:sp>
      <p:sp>
        <p:nvSpPr>
          <p:cNvPr id="26" name="TextBox 25">
            <a:extLst>
              <a:ext uri="{FF2B5EF4-FFF2-40B4-BE49-F238E27FC236}">
                <a16:creationId xmlns:a16="http://schemas.microsoft.com/office/drawing/2014/main" id="{95195A93-8093-6F5A-8F22-41233F177350}"/>
              </a:ext>
            </a:extLst>
          </p:cNvPr>
          <p:cNvSpPr txBox="1"/>
          <p:nvPr/>
        </p:nvSpPr>
        <p:spPr>
          <a:xfrm>
            <a:off x="5019042" y="5590281"/>
            <a:ext cx="1973331" cy="338554"/>
          </a:xfrm>
          <a:prstGeom prst="rect">
            <a:avLst/>
          </a:prstGeom>
          <a:solidFill>
            <a:srgbClr val="43028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Georgia"/>
                <a:cs typeface="Calibri"/>
              </a:rPr>
              <a:t>Emma DeVenny</a:t>
            </a:r>
            <a:endParaRPr lang="en-US" sz="1600" b="1">
              <a:solidFill>
                <a:srgbClr val="FFFFFF"/>
              </a:solidFill>
              <a:latin typeface="Georgia"/>
            </a:endParaRPr>
          </a:p>
        </p:txBody>
      </p:sp>
      <p:pic>
        <p:nvPicPr>
          <p:cNvPr id="22" name="Picture 21">
            <a:extLst>
              <a:ext uri="{FF2B5EF4-FFF2-40B4-BE49-F238E27FC236}">
                <a16:creationId xmlns:a16="http://schemas.microsoft.com/office/drawing/2014/main" id="{BBBC8F37-A54B-69F6-C233-BA5B3A1A73D4}"/>
              </a:ext>
            </a:extLst>
          </p:cNvPr>
          <p:cNvPicPr>
            <a:picLocks noChangeAspect="1"/>
          </p:cNvPicPr>
          <p:nvPr/>
        </p:nvPicPr>
        <p:blipFill rotWithShape="1">
          <a:blip r:embed="rId5"/>
          <a:srcRect l="3804" t="17910" r="14908" b="705"/>
          <a:stretch>
            <a:fillRect/>
          </a:stretch>
        </p:blipFill>
        <p:spPr>
          <a:xfrm>
            <a:off x="8329928" y="1931038"/>
            <a:ext cx="3393338" cy="3397360"/>
          </a:xfrm>
          <a:prstGeom prst="ellipse">
            <a:avLst/>
          </a:prstGeom>
          <a:ln w="57150">
            <a:solidFill>
              <a:schemeClr val="accent2"/>
            </a:solidFill>
          </a:ln>
        </p:spPr>
      </p:pic>
      <p:sp>
        <p:nvSpPr>
          <p:cNvPr id="23" name="TextBox 22">
            <a:extLst>
              <a:ext uri="{FF2B5EF4-FFF2-40B4-BE49-F238E27FC236}">
                <a16:creationId xmlns:a16="http://schemas.microsoft.com/office/drawing/2014/main" id="{AF49090A-C240-1497-C031-930F6F92F588}"/>
              </a:ext>
            </a:extLst>
          </p:cNvPr>
          <p:cNvSpPr txBox="1"/>
          <p:nvPr/>
        </p:nvSpPr>
        <p:spPr>
          <a:xfrm>
            <a:off x="8450562" y="5530529"/>
            <a:ext cx="3152069" cy="338554"/>
          </a:xfrm>
          <a:prstGeom prst="rect">
            <a:avLst/>
          </a:prstGeom>
          <a:solidFill>
            <a:srgbClr val="BD21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rgbClr val="FFFFFF"/>
                </a:solidFill>
                <a:latin typeface="Georgia"/>
                <a:cs typeface="Calibri"/>
              </a:rPr>
              <a:t>Cianne Maloney (</a:t>
            </a:r>
            <a:r>
              <a:rPr lang="en-US" sz="1600" b="1" err="1">
                <a:solidFill>
                  <a:srgbClr val="FFFFFF"/>
                </a:solidFill>
                <a:latin typeface="Georgia"/>
                <a:cs typeface="Calibri"/>
              </a:rPr>
              <a:t>Bonterra</a:t>
            </a:r>
            <a:r>
              <a:rPr lang="en-US" sz="1600" b="1">
                <a:solidFill>
                  <a:srgbClr val="FFFFFF"/>
                </a:solidFill>
                <a:latin typeface="Georgia"/>
                <a:cs typeface="Calibri"/>
              </a:rPr>
              <a:t>)</a:t>
            </a:r>
            <a:endParaRPr lang="en-US" sz="1600" b="1">
              <a:solidFill>
                <a:srgbClr val="FFFFFF"/>
              </a:solidFill>
              <a:latin typeface="Georgia"/>
            </a:endParaRPr>
          </a:p>
        </p:txBody>
      </p:sp>
    </p:spTree>
    <p:extLst>
      <p:ext uri="{BB962C8B-B14F-4D97-AF65-F5344CB8AC3E}">
        <p14:creationId xmlns:p14="http://schemas.microsoft.com/office/powerpoint/2010/main" val="1654354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2"/>
          <p:cNvSpPr txBox="1">
            <a:spLocks noGrp="1"/>
          </p:cNvSpPr>
          <p:nvPr>
            <p:ph type="title" idx="4294967295"/>
          </p:nvPr>
        </p:nvSpPr>
        <p:spPr>
          <a:xfrm>
            <a:off x="323367" y="87633"/>
            <a:ext cx="11651200" cy="1667200"/>
          </a:xfrm>
          <a:prstGeom prst="rect">
            <a:avLst/>
          </a:prstGeom>
        </p:spPr>
        <p:txBody>
          <a:bodyPr spcFirstLastPara="1" wrap="square" lIns="121900" tIns="121900" rIns="121900" bIns="121900" anchor="t" anchorCtr="0">
            <a:noAutofit/>
          </a:bodyPr>
          <a:lstStyle/>
          <a:p>
            <a:pPr>
              <a:buSzPts val="990"/>
            </a:pPr>
            <a:r>
              <a:rPr lang="en" sz="6133"/>
              <a:t>Your Giving Day Dashboard</a:t>
            </a:r>
            <a:endParaRPr sz="6133"/>
          </a:p>
        </p:txBody>
      </p:sp>
      <p:pic>
        <p:nvPicPr>
          <p:cNvPr id="246" name="Google Shape;246;p42"/>
          <p:cNvPicPr preferRelativeResize="0"/>
          <p:nvPr/>
        </p:nvPicPr>
        <p:blipFill>
          <a:blip r:embed="rId3">
            <a:alphaModFix/>
          </a:blip>
          <a:stretch>
            <a:fillRect/>
          </a:stretch>
        </p:blipFill>
        <p:spPr>
          <a:xfrm>
            <a:off x="203201" y="1584234"/>
            <a:ext cx="11785599" cy="4256649"/>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3"/>
          <p:cNvSpPr txBox="1">
            <a:spLocks noGrp="1"/>
          </p:cNvSpPr>
          <p:nvPr>
            <p:ph type="title"/>
          </p:nvPr>
        </p:nvSpPr>
        <p:spPr>
          <a:xfrm>
            <a:off x="354000" y="381900"/>
            <a:ext cx="5393600" cy="963200"/>
          </a:xfrm>
          <a:prstGeom prst="rect">
            <a:avLst/>
          </a:prstGeom>
        </p:spPr>
        <p:txBody>
          <a:bodyPr spcFirstLastPara="1" wrap="square" lIns="121900" tIns="121900" rIns="121900" bIns="121900" anchor="b" anchorCtr="0">
            <a:noAutofit/>
          </a:bodyPr>
          <a:lstStyle/>
          <a:p>
            <a:pPr>
              <a:buSzPts val="990"/>
            </a:pPr>
            <a:r>
              <a:rPr lang="en" sz="6133"/>
              <a:t>Basic Info</a:t>
            </a:r>
            <a:endParaRPr sz="6133"/>
          </a:p>
        </p:txBody>
      </p:sp>
      <p:sp>
        <p:nvSpPr>
          <p:cNvPr id="252" name="Google Shape;252;p43"/>
          <p:cNvSpPr txBox="1">
            <a:spLocks noGrp="1"/>
          </p:cNvSpPr>
          <p:nvPr>
            <p:ph type="body" idx="2"/>
          </p:nvPr>
        </p:nvSpPr>
        <p:spPr>
          <a:xfrm>
            <a:off x="492800" y="1490700"/>
            <a:ext cx="3373600" cy="4062400"/>
          </a:xfrm>
          <a:prstGeom prst="rect">
            <a:avLst/>
          </a:prstGeom>
        </p:spPr>
        <p:txBody>
          <a:bodyPr spcFirstLastPara="1" wrap="square" lIns="121900" tIns="121900" rIns="121900" bIns="121900" anchor="ctr" anchorCtr="0">
            <a:normAutofit lnSpcReduction="10000"/>
          </a:bodyPr>
          <a:lstStyle/>
          <a:p>
            <a:pPr indent="-389457">
              <a:lnSpc>
                <a:spcPct val="150000"/>
              </a:lnSpc>
              <a:buClr>
                <a:srgbClr val="374D63"/>
              </a:buClr>
              <a:buSzPts val="1000"/>
            </a:pPr>
            <a:r>
              <a:rPr lang="en" sz="1867" b="0">
                <a:solidFill>
                  <a:srgbClr val="374D63"/>
                </a:solidFill>
              </a:rPr>
              <a:t>Logo</a:t>
            </a:r>
            <a:endParaRPr sz="1867" b="0">
              <a:solidFill>
                <a:srgbClr val="374D63"/>
              </a:solidFill>
            </a:endParaRPr>
          </a:p>
          <a:p>
            <a:pPr indent="-389457">
              <a:lnSpc>
                <a:spcPct val="150000"/>
              </a:lnSpc>
              <a:buClr>
                <a:srgbClr val="374D63"/>
              </a:buClr>
              <a:buSzPts val="1000"/>
            </a:pPr>
            <a:r>
              <a:rPr lang="en" sz="1867" b="0">
                <a:solidFill>
                  <a:srgbClr val="374D63"/>
                </a:solidFill>
              </a:rPr>
              <a:t>Website</a:t>
            </a:r>
            <a:endParaRPr sz="1867" b="0">
              <a:solidFill>
                <a:srgbClr val="374D63"/>
              </a:solidFill>
            </a:endParaRPr>
          </a:p>
          <a:p>
            <a:pPr indent="-389457">
              <a:lnSpc>
                <a:spcPct val="150000"/>
              </a:lnSpc>
              <a:buClr>
                <a:srgbClr val="374D63"/>
              </a:buClr>
              <a:buSzPts val="1000"/>
            </a:pPr>
            <a:r>
              <a:rPr lang="en" sz="1867" b="0">
                <a:solidFill>
                  <a:srgbClr val="374D63"/>
                </a:solidFill>
              </a:rPr>
              <a:t>Causes</a:t>
            </a:r>
            <a:endParaRPr sz="1867" b="0">
              <a:solidFill>
                <a:srgbClr val="374D63"/>
              </a:solidFill>
            </a:endParaRPr>
          </a:p>
          <a:p>
            <a:pPr indent="-389457">
              <a:lnSpc>
                <a:spcPct val="150000"/>
              </a:lnSpc>
              <a:buClr>
                <a:srgbClr val="374D63"/>
              </a:buClr>
              <a:buSzPts val="1000"/>
            </a:pPr>
            <a:r>
              <a:rPr lang="en" sz="1867">
                <a:solidFill>
                  <a:srgbClr val="374D63"/>
                </a:solidFill>
              </a:rPr>
              <a:t>Pro Tip: </a:t>
            </a:r>
            <a:r>
              <a:rPr lang="en" sz="1867" b="0">
                <a:solidFill>
                  <a:srgbClr val="374D63"/>
                </a:solidFill>
              </a:rPr>
              <a:t>Adding causes to your profile can help new donors find you by our cause-based search!</a:t>
            </a:r>
            <a:endParaRPr sz="1867" b="0">
              <a:solidFill>
                <a:srgbClr val="374D63"/>
              </a:solidFill>
            </a:endParaRPr>
          </a:p>
          <a:p>
            <a:pPr marL="0" indent="0">
              <a:spcBef>
                <a:spcPts val="2133"/>
              </a:spcBef>
              <a:spcAft>
                <a:spcPts val="1600"/>
              </a:spcAft>
              <a:buSzPts val="935"/>
              <a:buNone/>
            </a:pPr>
            <a:endParaRPr sz="1867">
              <a:solidFill>
                <a:srgbClr val="374D63"/>
              </a:solidFill>
            </a:endParaRPr>
          </a:p>
        </p:txBody>
      </p:sp>
      <p:pic>
        <p:nvPicPr>
          <p:cNvPr id="253" name="Google Shape;253;p43"/>
          <p:cNvPicPr preferRelativeResize="0"/>
          <p:nvPr/>
        </p:nvPicPr>
        <p:blipFill>
          <a:blip r:embed="rId3">
            <a:alphaModFix/>
          </a:blip>
          <a:stretch>
            <a:fillRect/>
          </a:stretch>
        </p:blipFill>
        <p:spPr>
          <a:xfrm>
            <a:off x="4114091" y="1490700"/>
            <a:ext cx="7937644" cy="4062400"/>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4"/>
          <p:cNvSpPr txBox="1">
            <a:spLocks noGrp="1"/>
          </p:cNvSpPr>
          <p:nvPr>
            <p:ph type="title"/>
          </p:nvPr>
        </p:nvSpPr>
        <p:spPr>
          <a:xfrm>
            <a:off x="415600" y="206033"/>
            <a:ext cx="11360800" cy="1433200"/>
          </a:xfrm>
          <a:prstGeom prst="rect">
            <a:avLst/>
          </a:prstGeom>
        </p:spPr>
        <p:txBody>
          <a:bodyPr spcFirstLastPara="1" wrap="square" lIns="121900" tIns="121900" rIns="121900" bIns="121900" anchor="t" anchorCtr="0">
            <a:noAutofit/>
          </a:bodyPr>
          <a:lstStyle/>
          <a:p>
            <a:pPr>
              <a:buSzPts val="990"/>
            </a:pPr>
            <a:r>
              <a:rPr lang="en" sz="6133"/>
              <a:t>Curate Your Story</a:t>
            </a:r>
            <a:endParaRPr sz="6133"/>
          </a:p>
        </p:txBody>
      </p:sp>
      <p:sp>
        <p:nvSpPr>
          <p:cNvPr id="259" name="Google Shape;259;p44"/>
          <p:cNvSpPr txBox="1">
            <a:spLocks noGrp="1"/>
          </p:cNvSpPr>
          <p:nvPr>
            <p:ph type="body" idx="1"/>
          </p:nvPr>
        </p:nvSpPr>
        <p:spPr>
          <a:xfrm>
            <a:off x="415600" y="1639233"/>
            <a:ext cx="4246400" cy="3730000"/>
          </a:xfrm>
          <a:prstGeom prst="rect">
            <a:avLst/>
          </a:prstGeom>
        </p:spPr>
        <p:txBody>
          <a:bodyPr spcFirstLastPara="1" wrap="square" lIns="121900" tIns="121900" rIns="121900" bIns="121900" anchor="t" anchorCtr="0">
            <a:normAutofit/>
          </a:bodyPr>
          <a:lstStyle/>
          <a:p>
            <a:pPr>
              <a:lnSpc>
                <a:spcPct val="150000"/>
              </a:lnSpc>
              <a:buClr>
                <a:srgbClr val="374D63"/>
              </a:buClr>
            </a:pPr>
            <a:r>
              <a:rPr lang="en" b="0">
                <a:solidFill>
                  <a:srgbClr val="374D63"/>
                </a:solidFill>
              </a:rPr>
              <a:t>Add a cover photo</a:t>
            </a:r>
            <a:endParaRPr b="0">
              <a:solidFill>
                <a:srgbClr val="374D63"/>
              </a:solidFill>
            </a:endParaRPr>
          </a:p>
          <a:p>
            <a:pPr>
              <a:lnSpc>
                <a:spcPct val="150000"/>
              </a:lnSpc>
              <a:buClr>
                <a:srgbClr val="374D63"/>
              </a:buClr>
            </a:pPr>
            <a:r>
              <a:rPr lang="en" b="0">
                <a:solidFill>
                  <a:srgbClr val="374D63"/>
                </a:solidFill>
              </a:rPr>
              <a:t>Set a monetary goal</a:t>
            </a:r>
            <a:endParaRPr b="0">
              <a:solidFill>
                <a:srgbClr val="374D63"/>
              </a:solidFill>
            </a:endParaRPr>
          </a:p>
          <a:p>
            <a:pPr>
              <a:lnSpc>
                <a:spcPct val="150000"/>
              </a:lnSpc>
              <a:buClr>
                <a:srgbClr val="374D63"/>
              </a:buClr>
            </a:pPr>
            <a:r>
              <a:rPr lang="en" b="0">
                <a:solidFill>
                  <a:srgbClr val="374D63"/>
                </a:solidFill>
              </a:rPr>
              <a:t>Tell the story of your organization’s participation in the giving day through words and visuals</a:t>
            </a:r>
            <a:endParaRPr b="0">
              <a:solidFill>
                <a:srgbClr val="374D63"/>
              </a:solidFill>
            </a:endParaRPr>
          </a:p>
          <a:p>
            <a:pPr marL="0" indent="0">
              <a:spcBef>
                <a:spcPts val="2133"/>
              </a:spcBef>
              <a:spcAft>
                <a:spcPts val="1600"/>
              </a:spcAft>
              <a:buNone/>
            </a:pPr>
            <a:endParaRPr>
              <a:solidFill>
                <a:srgbClr val="374D63"/>
              </a:solidFill>
            </a:endParaRPr>
          </a:p>
        </p:txBody>
      </p:sp>
      <p:pic>
        <p:nvPicPr>
          <p:cNvPr id="260" name="Google Shape;260;p44"/>
          <p:cNvPicPr preferRelativeResize="0"/>
          <p:nvPr/>
        </p:nvPicPr>
        <p:blipFill>
          <a:blip r:embed="rId3">
            <a:alphaModFix/>
          </a:blip>
          <a:stretch>
            <a:fillRect/>
          </a:stretch>
        </p:blipFill>
        <p:spPr>
          <a:xfrm>
            <a:off x="5596100" y="1435268"/>
            <a:ext cx="6279067" cy="5120401"/>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5"/>
          <p:cNvSpPr txBox="1">
            <a:spLocks noGrp="1"/>
          </p:cNvSpPr>
          <p:nvPr>
            <p:ph type="title"/>
          </p:nvPr>
        </p:nvSpPr>
        <p:spPr>
          <a:xfrm>
            <a:off x="354000" y="182333"/>
            <a:ext cx="10641200" cy="1281600"/>
          </a:xfrm>
          <a:prstGeom prst="rect">
            <a:avLst/>
          </a:prstGeom>
        </p:spPr>
        <p:txBody>
          <a:bodyPr spcFirstLastPara="1" wrap="square" lIns="121900" tIns="121900" rIns="121900" bIns="121900" anchor="b" anchorCtr="0">
            <a:noAutofit/>
          </a:bodyPr>
          <a:lstStyle/>
          <a:p>
            <a:pPr>
              <a:buSzPts val="990"/>
            </a:pPr>
            <a:r>
              <a:rPr lang="en" sz="6133"/>
              <a:t>Get Verified</a:t>
            </a:r>
            <a:endParaRPr sz="6133"/>
          </a:p>
        </p:txBody>
      </p:sp>
      <p:sp>
        <p:nvSpPr>
          <p:cNvPr id="266" name="Google Shape;266;p45"/>
          <p:cNvSpPr txBox="1">
            <a:spLocks noGrp="1"/>
          </p:cNvSpPr>
          <p:nvPr>
            <p:ph type="body" idx="2"/>
          </p:nvPr>
        </p:nvSpPr>
        <p:spPr>
          <a:xfrm>
            <a:off x="572567" y="1463933"/>
            <a:ext cx="5060400" cy="4487200"/>
          </a:xfrm>
          <a:prstGeom prst="rect">
            <a:avLst/>
          </a:prstGeom>
        </p:spPr>
        <p:txBody>
          <a:bodyPr spcFirstLastPara="1" wrap="square" lIns="121900" tIns="121900" rIns="121900" bIns="121900" anchor="ctr" anchorCtr="0">
            <a:noAutofit/>
          </a:bodyPr>
          <a:lstStyle/>
          <a:p>
            <a:pPr indent="-423323">
              <a:buClr>
                <a:srgbClr val="374D63"/>
              </a:buClr>
              <a:buSzPts val="1400"/>
            </a:pPr>
            <a:r>
              <a:rPr lang="en" sz="1867" b="0">
                <a:solidFill>
                  <a:srgbClr val="374D63"/>
                </a:solidFill>
              </a:rPr>
              <a:t>State Attestation Compliance</a:t>
            </a:r>
            <a:endParaRPr sz="1867" b="0">
              <a:solidFill>
                <a:srgbClr val="374D63"/>
              </a:solidFill>
            </a:endParaRPr>
          </a:p>
          <a:p>
            <a:pPr indent="-423323">
              <a:buClr>
                <a:srgbClr val="374D63"/>
              </a:buClr>
              <a:buSzPts val="1400"/>
            </a:pPr>
            <a:r>
              <a:rPr lang="en" sz="1867" b="0">
                <a:solidFill>
                  <a:srgbClr val="374D63"/>
                </a:solidFill>
              </a:rPr>
              <a:t>Basic information about your organization</a:t>
            </a:r>
            <a:endParaRPr sz="1867" b="0">
              <a:solidFill>
                <a:srgbClr val="374D63"/>
              </a:solidFill>
            </a:endParaRPr>
          </a:p>
          <a:p>
            <a:pPr indent="-423323">
              <a:buClr>
                <a:srgbClr val="374D63"/>
              </a:buClr>
              <a:buSzPts val="1400"/>
            </a:pPr>
            <a:r>
              <a:rPr lang="en" sz="1867" b="0">
                <a:solidFill>
                  <a:srgbClr val="374D63"/>
                </a:solidFill>
              </a:rPr>
              <a:t>Banking information for your organization</a:t>
            </a:r>
            <a:endParaRPr sz="1867" b="0">
              <a:solidFill>
                <a:srgbClr val="374D63"/>
              </a:solidFill>
            </a:endParaRPr>
          </a:p>
          <a:p>
            <a:pPr indent="-423323">
              <a:buClr>
                <a:srgbClr val="374D63"/>
              </a:buClr>
              <a:buSzPts val="1400"/>
            </a:pPr>
            <a:r>
              <a:rPr lang="en" sz="1867" b="0">
                <a:solidFill>
                  <a:srgbClr val="374D63"/>
                </a:solidFill>
              </a:rPr>
              <a:t>Organization Representative information</a:t>
            </a:r>
            <a:endParaRPr sz="1867" b="0">
              <a:solidFill>
                <a:srgbClr val="374D63"/>
              </a:solidFill>
            </a:endParaRPr>
          </a:p>
          <a:p>
            <a:pPr indent="-423323">
              <a:buClr>
                <a:srgbClr val="374D63"/>
              </a:buClr>
              <a:buSzPts val="1400"/>
            </a:pPr>
            <a:r>
              <a:rPr lang="en" sz="1867" b="0">
                <a:solidFill>
                  <a:srgbClr val="374D63"/>
                </a:solidFill>
              </a:rPr>
              <a:t>This is separate from your “application” process to participate</a:t>
            </a:r>
            <a:endParaRPr sz="1867" b="0">
              <a:solidFill>
                <a:srgbClr val="374D63"/>
              </a:solidFill>
            </a:endParaRPr>
          </a:p>
          <a:p>
            <a:pPr indent="-423323">
              <a:buClr>
                <a:srgbClr val="374D63"/>
              </a:buClr>
              <a:buSzPts val="1400"/>
            </a:pPr>
            <a:r>
              <a:rPr lang="en" sz="1867">
                <a:solidFill>
                  <a:srgbClr val="374D63"/>
                </a:solidFill>
              </a:rPr>
              <a:t>Pro Tip:</a:t>
            </a:r>
            <a:r>
              <a:rPr lang="en" sz="1867" b="0">
                <a:solidFill>
                  <a:srgbClr val="374D63"/>
                </a:solidFill>
              </a:rPr>
              <a:t> Don’t wait to complete this information. It can take at least several days, and in some instances more</a:t>
            </a:r>
            <a:endParaRPr sz="1867">
              <a:solidFill>
                <a:srgbClr val="374D63"/>
              </a:solidFill>
            </a:endParaRPr>
          </a:p>
        </p:txBody>
      </p:sp>
      <p:pic>
        <p:nvPicPr>
          <p:cNvPr id="267" name="Google Shape;267;p45"/>
          <p:cNvPicPr preferRelativeResize="0"/>
          <p:nvPr/>
        </p:nvPicPr>
        <p:blipFill>
          <a:blip r:embed="rId3">
            <a:alphaModFix/>
          </a:blip>
          <a:stretch>
            <a:fillRect/>
          </a:stretch>
        </p:blipFill>
        <p:spPr>
          <a:xfrm>
            <a:off x="5748601" y="2153401"/>
            <a:ext cx="5978100" cy="2551167"/>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6"/>
          <p:cNvSpPr txBox="1">
            <a:spLocks noGrp="1"/>
          </p:cNvSpPr>
          <p:nvPr>
            <p:ph type="title" idx="4294967295"/>
          </p:nvPr>
        </p:nvSpPr>
        <p:spPr>
          <a:xfrm>
            <a:off x="334200" y="87600"/>
            <a:ext cx="5403200" cy="2092400"/>
          </a:xfrm>
          <a:prstGeom prst="rect">
            <a:avLst/>
          </a:prstGeom>
        </p:spPr>
        <p:txBody>
          <a:bodyPr spcFirstLastPara="1" wrap="square" lIns="121900" tIns="121900" rIns="121900" bIns="121900" anchor="t" anchorCtr="0">
            <a:noAutofit/>
          </a:bodyPr>
          <a:lstStyle/>
          <a:p>
            <a:pPr>
              <a:buSzPts val="990"/>
            </a:pPr>
            <a:r>
              <a:rPr lang="en" sz="6133"/>
              <a:t>Get Verified</a:t>
            </a:r>
            <a:endParaRPr sz="6133"/>
          </a:p>
        </p:txBody>
      </p:sp>
      <p:pic>
        <p:nvPicPr>
          <p:cNvPr id="273" name="Google Shape;273;p46"/>
          <p:cNvPicPr preferRelativeResize="0"/>
          <p:nvPr/>
        </p:nvPicPr>
        <p:blipFill>
          <a:blip r:embed="rId3">
            <a:alphaModFix/>
          </a:blip>
          <a:stretch>
            <a:fillRect/>
          </a:stretch>
        </p:blipFill>
        <p:spPr>
          <a:xfrm>
            <a:off x="5641933" y="356900"/>
            <a:ext cx="6164632" cy="6325432"/>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7"/>
          <p:cNvSpPr txBox="1">
            <a:spLocks noGrp="1"/>
          </p:cNvSpPr>
          <p:nvPr>
            <p:ph type="title" idx="4294967295"/>
          </p:nvPr>
        </p:nvSpPr>
        <p:spPr>
          <a:xfrm>
            <a:off x="334200" y="87600"/>
            <a:ext cx="5403200" cy="2092400"/>
          </a:xfrm>
          <a:prstGeom prst="rect">
            <a:avLst/>
          </a:prstGeom>
        </p:spPr>
        <p:txBody>
          <a:bodyPr spcFirstLastPara="1" wrap="square" lIns="121900" tIns="121900" rIns="121900" bIns="121900" anchor="t" anchorCtr="0">
            <a:noAutofit/>
          </a:bodyPr>
          <a:lstStyle/>
          <a:p>
            <a:pPr>
              <a:buSzPts val="990"/>
            </a:pPr>
            <a:r>
              <a:rPr lang="en" sz="6133"/>
              <a:t>Get Verified</a:t>
            </a:r>
            <a:endParaRPr sz="6133"/>
          </a:p>
        </p:txBody>
      </p:sp>
      <p:pic>
        <p:nvPicPr>
          <p:cNvPr id="279" name="Google Shape;279;p47"/>
          <p:cNvPicPr preferRelativeResize="0"/>
          <p:nvPr/>
        </p:nvPicPr>
        <p:blipFill rotWithShape="1">
          <a:blip r:embed="rId3">
            <a:alphaModFix/>
          </a:blip>
          <a:srcRect r="14500"/>
          <a:stretch/>
        </p:blipFill>
        <p:spPr>
          <a:xfrm>
            <a:off x="5660233" y="755901"/>
            <a:ext cx="6321835" cy="53462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8"/>
          <p:cNvSpPr txBox="1">
            <a:spLocks noGrp="1"/>
          </p:cNvSpPr>
          <p:nvPr>
            <p:ph type="title"/>
          </p:nvPr>
        </p:nvSpPr>
        <p:spPr>
          <a:xfrm>
            <a:off x="415600" y="104433"/>
            <a:ext cx="11360800" cy="763600"/>
          </a:xfrm>
          <a:prstGeom prst="rect">
            <a:avLst/>
          </a:prstGeom>
        </p:spPr>
        <p:txBody>
          <a:bodyPr spcFirstLastPara="1" wrap="square" lIns="121900" tIns="121900" rIns="121900" bIns="121900" anchor="t" anchorCtr="0">
            <a:noAutofit/>
          </a:bodyPr>
          <a:lstStyle/>
          <a:p>
            <a:pPr>
              <a:buSzPts val="990"/>
            </a:pPr>
            <a:r>
              <a:rPr lang="en" sz="6133"/>
              <a:t>Suggest Donation Levels</a:t>
            </a:r>
            <a:endParaRPr sz="6133"/>
          </a:p>
        </p:txBody>
      </p:sp>
      <p:sp>
        <p:nvSpPr>
          <p:cNvPr id="285" name="Google Shape;285;p48"/>
          <p:cNvSpPr txBox="1">
            <a:spLocks noGrp="1"/>
          </p:cNvSpPr>
          <p:nvPr>
            <p:ph type="body" idx="4294967295"/>
          </p:nvPr>
        </p:nvSpPr>
        <p:spPr>
          <a:xfrm>
            <a:off x="6332900" y="1639233"/>
            <a:ext cx="5346400" cy="4111600"/>
          </a:xfrm>
          <a:prstGeom prst="rect">
            <a:avLst/>
          </a:prstGeom>
        </p:spPr>
        <p:txBody>
          <a:bodyPr spcFirstLastPara="1" wrap="square" lIns="121900" tIns="121900" rIns="121900" bIns="121900" anchor="t" anchorCtr="0">
            <a:normAutofit/>
          </a:bodyPr>
          <a:lstStyle/>
          <a:p>
            <a:pPr marL="609585" indent="-423323">
              <a:lnSpc>
                <a:spcPct val="150000"/>
              </a:lnSpc>
              <a:buClr>
                <a:srgbClr val="374D63"/>
              </a:buClr>
              <a:buSzPts val="1400"/>
            </a:pPr>
            <a:r>
              <a:rPr lang="en" sz="1867" b="0">
                <a:solidFill>
                  <a:srgbClr val="374D63"/>
                </a:solidFill>
              </a:rPr>
              <a:t>Custom amounts</a:t>
            </a:r>
            <a:endParaRPr sz="1867" b="0">
              <a:solidFill>
                <a:srgbClr val="374D63"/>
              </a:solidFill>
            </a:endParaRPr>
          </a:p>
          <a:p>
            <a:pPr marL="609585" indent="-423323">
              <a:lnSpc>
                <a:spcPct val="150000"/>
              </a:lnSpc>
              <a:buClr>
                <a:srgbClr val="374D63"/>
              </a:buClr>
              <a:buSzPts val="1400"/>
            </a:pPr>
            <a:r>
              <a:rPr lang="en" sz="1867" b="0">
                <a:solidFill>
                  <a:srgbClr val="374D63"/>
                </a:solidFill>
              </a:rPr>
              <a:t>Unique descriptions</a:t>
            </a:r>
            <a:endParaRPr sz="1867" b="0">
              <a:solidFill>
                <a:srgbClr val="374D63"/>
              </a:solidFill>
            </a:endParaRPr>
          </a:p>
          <a:p>
            <a:pPr marL="609585" indent="-423323">
              <a:lnSpc>
                <a:spcPct val="150000"/>
              </a:lnSpc>
              <a:buClr>
                <a:srgbClr val="374D63"/>
              </a:buClr>
              <a:buSzPts val="1400"/>
            </a:pPr>
            <a:r>
              <a:rPr lang="en" sz="1867" b="0">
                <a:solidFill>
                  <a:srgbClr val="374D63"/>
                </a:solidFill>
              </a:rPr>
              <a:t>Optional photos</a:t>
            </a:r>
            <a:endParaRPr sz="1867" b="0">
              <a:solidFill>
                <a:srgbClr val="374D63"/>
              </a:solidFill>
            </a:endParaRPr>
          </a:p>
          <a:p>
            <a:pPr marL="609585" indent="-423323">
              <a:lnSpc>
                <a:spcPct val="150000"/>
              </a:lnSpc>
              <a:buClr>
                <a:srgbClr val="374D63"/>
              </a:buClr>
              <a:buSzPts val="1400"/>
            </a:pPr>
            <a:r>
              <a:rPr lang="en" sz="1867" b="0">
                <a:solidFill>
                  <a:srgbClr val="374D63"/>
                </a:solidFill>
              </a:rPr>
              <a:t>Unlimited Levels</a:t>
            </a:r>
            <a:endParaRPr sz="1867" b="0">
              <a:solidFill>
                <a:srgbClr val="374D63"/>
              </a:solidFill>
            </a:endParaRPr>
          </a:p>
          <a:p>
            <a:pPr marL="609585" indent="-423323">
              <a:lnSpc>
                <a:spcPct val="150000"/>
              </a:lnSpc>
              <a:buClr>
                <a:srgbClr val="374D63"/>
              </a:buClr>
              <a:buSzPts val="1400"/>
            </a:pPr>
            <a:r>
              <a:rPr lang="en" sz="1867">
                <a:solidFill>
                  <a:srgbClr val="374D63"/>
                </a:solidFill>
              </a:rPr>
              <a:t>Pro Tip: </a:t>
            </a:r>
            <a:r>
              <a:rPr lang="en" sz="1867" b="0">
                <a:solidFill>
                  <a:srgbClr val="374D63"/>
                </a:solidFill>
              </a:rPr>
              <a:t>Using custom amounts to represent your organization, like a tangible good or service, further connects the donor to your goal</a:t>
            </a:r>
            <a:endParaRPr sz="1867">
              <a:solidFill>
                <a:srgbClr val="374D63"/>
              </a:solidFill>
            </a:endParaRPr>
          </a:p>
        </p:txBody>
      </p:sp>
      <p:pic>
        <p:nvPicPr>
          <p:cNvPr id="286" name="Google Shape;286;p48"/>
          <p:cNvPicPr preferRelativeResize="0"/>
          <p:nvPr/>
        </p:nvPicPr>
        <p:blipFill>
          <a:blip r:embed="rId3">
            <a:alphaModFix/>
          </a:blip>
          <a:stretch>
            <a:fillRect/>
          </a:stretch>
        </p:blipFill>
        <p:spPr>
          <a:xfrm>
            <a:off x="825602" y="1370916"/>
            <a:ext cx="4488933" cy="4648235"/>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9"/>
          <p:cNvSpPr txBox="1">
            <a:spLocks noGrp="1"/>
          </p:cNvSpPr>
          <p:nvPr>
            <p:ph type="title" idx="4294967295"/>
          </p:nvPr>
        </p:nvSpPr>
        <p:spPr>
          <a:xfrm>
            <a:off x="415600" y="206033"/>
            <a:ext cx="11360800" cy="1433200"/>
          </a:xfrm>
          <a:prstGeom prst="rect">
            <a:avLst/>
          </a:prstGeom>
        </p:spPr>
        <p:txBody>
          <a:bodyPr spcFirstLastPara="1" wrap="square" lIns="121900" tIns="121900" rIns="121900" bIns="121900" anchor="t" anchorCtr="0">
            <a:noAutofit/>
          </a:bodyPr>
          <a:lstStyle/>
          <a:p>
            <a:pPr>
              <a:buSzPts val="990"/>
            </a:pPr>
            <a:r>
              <a:rPr lang="en" sz="6133"/>
              <a:t>Personalized Gratitude</a:t>
            </a:r>
            <a:endParaRPr sz="6133"/>
          </a:p>
        </p:txBody>
      </p:sp>
      <p:sp>
        <p:nvSpPr>
          <p:cNvPr id="292" name="Google Shape;292;p49"/>
          <p:cNvSpPr txBox="1">
            <a:spLocks noGrp="1"/>
          </p:cNvSpPr>
          <p:nvPr>
            <p:ph type="body" idx="1"/>
          </p:nvPr>
        </p:nvSpPr>
        <p:spPr>
          <a:xfrm>
            <a:off x="415600" y="1235333"/>
            <a:ext cx="5328400" cy="2450000"/>
          </a:xfrm>
          <a:prstGeom prst="rect">
            <a:avLst/>
          </a:prstGeom>
        </p:spPr>
        <p:txBody>
          <a:bodyPr spcFirstLastPara="1" wrap="square" lIns="121900" tIns="121900" rIns="121900" bIns="121900" anchor="ctr" anchorCtr="0">
            <a:normAutofit lnSpcReduction="10000"/>
          </a:bodyPr>
          <a:lstStyle/>
          <a:p>
            <a:pPr indent="-423323">
              <a:lnSpc>
                <a:spcPct val="115000"/>
              </a:lnSpc>
              <a:buClr>
                <a:srgbClr val="374D63"/>
              </a:buClr>
              <a:buSzPts val="1400"/>
              <a:buChar char="●"/>
            </a:pPr>
            <a:r>
              <a:rPr lang="en" sz="1867" b="0">
                <a:solidFill>
                  <a:srgbClr val="374D63"/>
                </a:solidFill>
              </a:rPr>
              <a:t>Add your own message</a:t>
            </a:r>
            <a:endParaRPr sz="1867" b="0">
              <a:solidFill>
                <a:srgbClr val="374D63"/>
              </a:solidFill>
            </a:endParaRPr>
          </a:p>
          <a:p>
            <a:pPr indent="-423323">
              <a:lnSpc>
                <a:spcPct val="115000"/>
              </a:lnSpc>
              <a:buClr>
                <a:srgbClr val="374D63"/>
              </a:buClr>
              <a:buSzPts val="1400"/>
              <a:buChar char="●"/>
            </a:pPr>
            <a:r>
              <a:rPr lang="en" sz="1867" b="0">
                <a:solidFill>
                  <a:srgbClr val="374D63"/>
                </a:solidFill>
              </a:rPr>
              <a:t>Include a photo </a:t>
            </a:r>
            <a:r>
              <a:rPr lang="en" sz="1867">
                <a:solidFill>
                  <a:srgbClr val="374D63"/>
                </a:solidFill>
              </a:rPr>
              <a:t>or</a:t>
            </a:r>
            <a:r>
              <a:rPr lang="en" sz="1867" b="0">
                <a:solidFill>
                  <a:srgbClr val="374D63"/>
                </a:solidFill>
              </a:rPr>
              <a:t> video for more personal stewardship!</a:t>
            </a:r>
            <a:endParaRPr sz="1867" b="0">
              <a:solidFill>
                <a:srgbClr val="374D63"/>
              </a:solidFill>
            </a:endParaRPr>
          </a:p>
          <a:p>
            <a:pPr indent="-423323">
              <a:lnSpc>
                <a:spcPct val="115000"/>
              </a:lnSpc>
              <a:buClr>
                <a:srgbClr val="374D63"/>
              </a:buClr>
              <a:buSzPts val="1400"/>
              <a:buChar char="●"/>
            </a:pPr>
            <a:r>
              <a:rPr lang="en" sz="1867" b="0">
                <a:solidFill>
                  <a:srgbClr val="374D63"/>
                </a:solidFill>
              </a:rPr>
              <a:t>Sent immediately to your donors when they complete their gift</a:t>
            </a:r>
            <a:endParaRPr sz="1867" b="0">
              <a:solidFill>
                <a:srgbClr val="374D63"/>
              </a:solidFill>
            </a:endParaRPr>
          </a:p>
          <a:p>
            <a:pPr indent="-423323">
              <a:lnSpc>
                <a:spcPct val="115000"/>
              </a:lnSpc>
              <a:buClr>
                <a:srgbClr val="374D63"/>
              </a:buClr>
              <a:buSzPts val="1400"/>
              <a:buChar char="●"/>
            </a:pPr>
            <a:r>
              <a:rPr lang="en" sz="1867" b="0">
                <a:solidFill>
                  <a:srgbClr val="374D63"/>
                </a:solidFill>
              </a:rPr>
              <a:t>Donors can reply to that email and contact you directly</a:t>
            </a:r>
            <a:endParaRPr sz="1867" b="0">
              <a:solidFill>
                <a:srgbClr val="374D63"/>
              </a:solidFill>
            </a:endParaRPr>
          </a:p>
        </p:txBody>
      </p:sp>
      <p:pic>
        <p:nvPicPr>
          <p:cNvPr id="293" name="Google Shape;293;p49"/>
          <p:cNvPicPr preferRelativeResize="0"/>
          <p:nvPr/>
        </p:nvPicPr>
        <p:blipFill>
          <a:blip r:embed="rId3">
            <a:alphaModFix/>
          </a:blip>
          <a:stretch>
            <a:fillRect/>
          </a:stretch>
        </p:blipFill>
        <p:spPr>
          <a:xfrm>
            <a:off x="5919200" y="1448300"/>
            <a:ext cx="6046499" cy="4503003"/>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0"/>
          <p:cNvSpPr txBox="1">
            <a:spLocks noGrp="1"/>
          </p:cNvSpPr>
          <p:nvPr>
            <p:ph type="title"/>
          </p:nvPr>
        </p:nvSpPr>
        <p:spPr>
          <a:xfrm>
            <a:off x="6571400" y="827400"/>
            <a:ext cx="5442000" cy="2736800"/>
          </a:xfrm>
          <a:prstGeom prst="rect">
            <a:avLst/>
          </a:prstGeom>
        </p:spPr>
        <p:txBody>
          <a:bodyPr spcFirstLastPara="1" wrap="square" lIns="121900" tIns="121900" rIns="121900" bIns="121900" anchor="b" anchorCtr="0">
            <a:noAutofit/>
          </a:bodyPr>
          <a:lstStyle/>
          <a:p>
            <a:pPr algn="l">
              <a:buSzPts val="990"/>
            </a:pPr>
            <a:r>
              <a:rPr lang="en" sz="6133"/>
              <a:t>Invite Your Fundraisers</a:t>
            </a:r>
            <a:endParaRPr sz="6133"/>
          </a:p>
        </p:txBody>
      </p:sp>
      <p:sp>
        <p:nvSpPr>
          <p:cNvPr id="299" name="Google Shape;299;p50"/>
          <p:cNvSpPr txBox="1">
            <a:spLocks noGrp="1"/>
          </p:cNvSpPr>
          <p:nvPr>
            <p:ph type="body" idx="1"/>
          </p:nvPr>
        </p:nvSpPr>
        <p:spPr>
          <a:xfrm>
            <a:off x="6030600" y="3782000"/>
            <a:ext cx="5982800" cy="3076000"/>
          </a:xfrm>
          <a:prstGeom prst="rect">
            <a:avLst/>
          </a:prstGeom>
        </p:spPr>
        <p:txBody>
          <a:bodyPr spcFirstLastPara="1" wrap="square" lIns="121900" tIns="121900" rIns="121900" bIns="121900" anchor="t" anchorCtr="0">
            <a:noAutofit/>
          </a:bodyPr>
          <a:lstStyle/>
          <a:p>
            <a:pPr indent="-423323" algn="l">
              <a:buClr>
                <a:srgbClr val="374D63"/>
              </a:buClr>
              <a:buSzPts val="1400"/>
            </a:pPr>
            <a:r>
              <a:rPr lang="en" sz="1867" b="0">
                <a:solidFill>
                  <a:srgbClr val="374D63"/>
                </a:solidFill>
              </a:rPr>
              <a:t>Ask supporters to reach out to their networks on your behalf</a:t>
            </a:r>
            <a:endParaRPr sz="1867" b="0">
              <a:solidFill>
                <a:srgbClr val="374D63"/>
              </a:solidFill>
            </a:endParaRPr>
          </a:p>
          <a:p>
            <a:pPr indent="-423323" algn="l">
              <a:buClr>
                <a:srgbClr val="374D63"/>
              </a:buClr>
              <a:buSzPts val="1400"/>
            </a:pPr>
            <a:r>
              <a:rPr lang="en" sz="1867" b="0">
                <a:solidFill>
                  <a:srgbClr val="374D63"/>
                </a:solidFill>
              </a:rPr>
              <a:t>Each fundraiser creates their own page to collect donations. Their totals roll up into your totals!</a:t>
            </a:r>
            <a:endParaRPr sz="1867" b="0">
              <a:solidFill>
                <a:srgbClr val="374D63"/>
              </a:solidFill>
            </a:endParaRPr>
          </a:p>
          <a:p>
            <a:pPr indent="-423323" algn="l">
              <a:buClr>
                <a:srgbClr val="374D63"/>
              </a:buClr>
              <a:buSzPts val="1400"/>
            </a:pPr>
            <a:r>
              <a:rPr lang="en" sz="1867" b="0">
                <a:solidFill>
                  <a:srgbClr val="374D63"/>
                </a:solidFill>
              </a:rPr>
              <a:t>Easily manage their pages</a:t>
            </a:r>
            <a:endParaRPr sz="1867" b="0">
              <a:solidFill>
                <a:srgbClr val="374D63"/>
              </a:solidFill>
            </a:endParaRPr>
          </a:p>
          <a:p>
            <a:pPr indent="-423323" algn="l">
              <a:buClr>
                <a:schemeClr val="dk2"/>
              </a:buClr>
              <a:buSzPts val="1400"/>
            </a:pPr>
            <a:r>
              <a:rPr lang="en" sz="1867">
                <a:solidFill>
                  <a:srgbClr val="374D63"/>
                </a:solidFill>
              </a:rPr>
              <a:t>Pro Tip:</a:t>
            </a:r>
            <a:r>
              <a:rPr lang="en" sz="1867" b="0">
                <a:solidFill>
                  <a:srgbClr val="374D63"/>
                </a:solidFill>
              </a:rPr>
              <a:t> Watch the</a:t>
            </a:r>
            <a:r>
              <a:rPr lang="en" sz="1867" b="0">
                <a:solidFill>
                  <a:schemeClr val="dk2"/>
                </a:solidFill>
              </a:rPr>
              <a:t> </a:t>
            </a:r>
            <a:r>
              <a:rPr lang="en" sz="1867" u="sng">
                <a:solidFill>
                  <a:schemeClr val="accent1"/>
                </a:solidFill>
                <a:hlinkClick r:id="rId3">
                  <a:extLst>
                    <a:ext uri="{A12FA001-AC4F-418D-AE19-62706E023703}">
                      <ahyp:hlinkClr xmlns:ahyp="http://schemas.microsoft.com/office/drawing/2018/hyperlinkcolor" val="tx"/>
                    </a:ext>
                  </a:extLst>
                </a:hlinkClick>
              </a:rPr>
              <a:t>Peer-to-Peer Fundraising Training Video</a:t>
            </a:r>
            <a:endParaRPr sz="1867">
              <a:solidFill>
                <a:schemeClr val="accent1"/>
              </a:solidFill>
            </a:endParaRPr>
          </a:p>
        </p:txBody>
      </p:sp>
      <p:pic>
        <p:nvPicPr>
          <p:cNvPr id="300" name="Google Shape;300;p50"/>
          <p:cNvPicPr preferRelativeResize="0"/>
          <p:nvPr/>
        </p:nvPicPr>
        <p:blipFill>
          <a:blip r:embed="rId4">
            <a:alphaModFix/>
          </a:blip>
          <a:stretch>
            <a:fillRect/>
          </a:stretch>
        </p:blipFill>
        <p:spPr>
          <a:xfrm>
            <a:off x="304200" y="604602"/>
            <a:ext cx="6150709" cy="2736799"/>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51"/>
          <p:cNvPicPr preferRelativeResize="0"/>
          <p:nvPr/>
        </p:nvPicPr>
        <p:blipFill>
          <a:blip r:embed="rId3">
            <a:alphaModFix/>
          </a:blip>
          <a:stretch>
            <a:fillRect/>
          </a:stretch>
        </p:blipFill>
        <p:spPr>
          <a:xfrm>
            <a:off x="2925067" y="509001"/>
            <a:ext cx="7805733" cy="6033067"/>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4"/>
          <p:cNvSpPr txBox="1">
            <a:spLocks noGrp="1"/>
          </p:cNvSpPr>
          <p:nvPr>
            <p:ph type="ctrTitle"/>
          </p:nvPr>
        </p:nvSpPr>
        <p:spPr>
          <a:xfrm>
            <a:off x="365067" y="1222500"/>
            <a:ext cx="10900800" cy="1284000"/>
          </a:xfrm>
          <a:prstGeom prst="rect">
            <a:avLst/>
          </a:prstGeom>
        </p:spPr>
        <p:txBody>
          <a:bodyPr spcFirstLastPara="1" wrap="square" lIns="121900" tIns="121900" rIns="121900" bIns="121900" anchor="b" anchorCtr="0">
            <a:noAutofit/>
          </a:bodyPr>
          <a:lstStyle/>
          <a:p>
            <a:r>
              <a:rPr lang="en" sz="6933"/>
              <a:t>Getting Ready for Give Local! </a:t>
            </a:r>
            <a:endParaRPr sz="6933"/>
          </a:p>
        </p:txBody>
      </p:sp>
      <p:sp>
        <p:nvSpPr>
          <p:cNvPr id="102" name="Google Shape;102;p24"/>
          <p:cNvSpPr txBox="1">
            <a:spLocks noGrp="1"/>
          </p:cNvSpPr>
          <p:nvPr>
            <p:ph type="subTitle" idx="1"/>
          </p:nvPr>
        </p:nvSpPr>
        <p:spPr>
          <a:xfrm>
            <a:off x="365067" y="2506500"/>
            <a:ext cx="6427200" cy="1080400"/>
          </a:xfrm>
          <a:prstGeom prst="rect">
            <a:avLst/>
          </a:prstGeom>
        </p:spPr>
        <p:txBody>
          <a:bodyPr spcFirstLastPara="1" wrap="square" lIns="121900" tIns="121900" rIns="121900" bIns="121900" anchor="t" anchorCtr="0">
            <a:normAutofit/>
          </a:bodyPr>
          <a:lstStyle/>
          <a:p>
            <a:pPr marL="0" indent="0"/>
            <a:r>
              <a:rPr lang="en" i="1"/>
              <a:t>November 14, 2025</a:t>
            </a:r>
            <a:endParaRPr i="1"/>
          </a:p>
        </p:txBody>
      </p:sp>
      <p:pic>
        <p:nvPicPr>
          <p:cNvPr id="103" name="Google Shape;103;p24"/>
          <p:cNvPicPr preferRelativeResize="0"/>
          <p:nvPr/>
        </p:nvPicPr>
        <p:blipFill>
          <a:blip r:embed="rId3">
            <a:alphaModFix/>
          </a:blip>
          <a:stretch>
            <a:fillRect/>
          </a:stretch>
        </p:blipFill>
        <p:spPr>
          <a:xfrm>
            <a:off x="7275648" y="2506501"/>
            <a:ext cx="3990235" cy="399026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2"/>
          <p:cNvSpPr txBox="1">
            <a:spLocks noGrp="1"/>
          </p:cNvSpPr>
          <p:nvPr>
            <p:ph type="title"/>
          </p:nvPr>
        </p:nvSpPr>
        <p:spPr>
          <a:xfrm>
            <a:off x="176933" y="334133"/>
            <a:ext cx="11040800" cy="1656000"/>
          </a:xfrm>
          <a:prstGeom prst="rect">
            <a:avLst/>
          </a:prstGeom>
        </p:spPr>
        <p:txBody>
          <a:bodyPr spcFirstLastPara="1" wrap="square" lIns="121900" tIns="121900" rIns="121900" bIns="121900" anchor="b" anchorCtr="0">
            <a:normAutofit fontScale="90000"/>
          </a:bodyPr>
          <a:lstStyle/>
          <a:p>
            <a:pPr algn="l"/>
            <a:r>
              <a:rPr lang="en" sz="10666"/>
              <a:t>Did you know?</a:t>
            </a:r>
            <a:endParaRPr sz="10666"/>
          </a:p>
        </p:txBody>
      </p:sp>
      <p:sp>
        <p:nvSpPr>
          <p:cNvPr id="311" name="Google Shape;311;p52"/>
          <p:cNvSpPr txBox="1">
            <a:spLocks noGrp="1"/>
          </p:cNvSpPr>
          <p:nvPr>
            <p:ph type="body" idx="1"/>
          </p:nvPr>
        </p:nvSpPr>
        <p:spPr>
          <a:xfrm>
            <a:off x="6096000" y="4052400"/>
            <a:ext cx="4962800" cy="2805600"/>
          </a:xfrm>
          <a:prstGeom prst="rect">
            <a:avLst/>
          </a:prstGeom>
        </p:spPr>
        <p:txBody>
          <a:bodyPr spcFirstLastPara="1" wrap="square" lIns="121900" tIns="121900" rIns="121900" bIns="121900" anchor="t" anchorCtr="0">
            <a:normAutofit/>
          </a:bodyPr>
          <a:lstStyle/>
          <a:p>
            <a:pPr marL="0" indent="0" algn="l">
              <a:spcAft>
                <a:spcPts val="1600"/>
              </a:spcAft>
              <a:buNone/>
            </a:pPr>
            <a:r>
              <a:rPr lang="en" sz="1867" b="0">
                <a:solidFill>
                  <a:srgbClr val="374D63"/>
                </a:solidFill>
              </a:rPr>
              <a:t>Organizations who used P2P fundraising last year for Give Local! raised on average </a:t>
            </a:r>
            <a:r>
              <a:rPr lang="en" sz="1867">
                <a:solidFill>
                  <a:srgbClr val="374D63"/>
                </a:solidFill>
              </a:rPr>
              <a:t>2.4x more</a:t>
            </a:r>
            <a:r>
              <a:rPr lang="en" sz="1867" b="0">
                <a:solidFill>
                  <a:srgbClr val="374D63"/>
                </a:solidFill>
              </a:rPr>
              <a:t> than those who did not.</a:t>
            </a:r>
            <a:endParaRPr sz="1867" b="0">
              <a:solidFill>
                <a:srgbClr val="374D63"/>
              </a:solidFill>
            </a:endParaRPr>
          </a:p>
        </p:txBody>
      </p:sp>
      <p:pic>
        <p:nvPicPr>
          <p:cNvPr id="312" name="Google Shape;312;p52"/>
          <p:cNvPicPr preferRelativeResize="0"/>
          <p:nvPr/>
        </p:nvPicPr>
        <p:blipFill>
          <a:blip r:embed="rId3">
            <a:alphaModFix/>
          </a:blip>
          <a:stretch>
            <a:fillRect/>
          </a:stretch>
        </p:blipFill>
        <p:spPr>
          <a:xfrm>
            <a:off x="632834" y="1783268"/>
            <a:ext cx="4461465" cy="446146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3"/>
          <p:cNvSpPr txBox="1">
            <a:spLocks noGrp="1"/>
          </p:cNvSpPr>
          <p:nvPr>
            <p:ph type="title"/>
          </p:nvPr>
        </p:nvSpPr>
        <p:spPr>
          <a:xfrm>
            <a:off x="415600" y="206033"/>
            <a:ext cx="11360800" cy="1433200"/>
          </a:xfrm>
          <a:prstGeom prst="rect">
            <a:avLst/>
          </a:prstGeom>
        </p:spPr>
        <p:txBody>
          <a:bodyPr spcFirstLastPara="1" wrap="square" lIns="121900" tIns="121900" rIns="121900" bIns="121900" anchor="t" anchorCtr="0">
            <a:noAutofit/>
          </a:bodyPr>
          <a:lstStyle/>
          <a:p>
            <a:pPr>
              <a:buSzPts val="990"/>
            </a:pPr>
            <a:r>
              <a:rPr lang="en" sz="6000"/>
              <a:t>Key Dashboard Tools</a:t>
            </a:r>
            <a:endParaRPr sz="6000"/>
          </a:p>
        </p:txBody>
      </p:sp>
      <p:pic>
        <p:nvPicPr>
          <p:cNvPr id="318" name="Google Shape;318;p53"/>
          <p:cNvPicPr preferRelativeResize="0"/>
          <p:nvPr/>
        </p:nvPicPr>
        <p:blipFill>
          <a:blip r:embed="rId3">
            <a:alphaModFix/>
          </a:blip>
          <a:stretch>
            <a:fillRect/>
          </a:stretch>
        </p:blipFill>
        <p:spPr>
          <a:xfrm>
            <a:off x="2049334" y="1383333"/>
            <a:ext cx="8093333" cy="4675400"/>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4"/>
          <p:cNvSpPr txBox="1">
            <a:spLocks noGrp="1"/>
          </p:cNvSpPr>
          <p:nvPr>
            <p:ph type="title"/>
          </p:nvPr>
        </p:nvSpPr>
        <p:spPr>
          <a:xfrm>
            <a:off x="415600" y="206033"/>
            <a:ext cx="6904000" cy="2546800"/>
          </a:xfrm>
          <a:prstGeom prst="rect">
            <a:avLst/>
          </a:prstGeom>
        </p:spPr>
        <p:txBody>
          <a:bodyPr spcFirstLastPara="1" wrap="square" lIns="121900" tIns="121900" rIns="121900" bIns="121900" anchor="t" anchorCtr="0">
            <a:noAutofit/>
          </a:bodyPr>
          <a:lstStyle/>
          <a:p>
            <a:pPr>
              <a:buSzPts val="990"/>
            </a:pPr>
            <a:r>
              <a:rPr lang="en" sz="6133"/>
              <a:t>Share Your Profile</a:t>
            </a:r>
            <a:endParaRPr sz="6133"/>
          </a:p>
        </p:txBody>
      </p:sp>
      <p:sp>
        <p:nvSpPr>
          <p:cNvPr id="324" name="Google Shape;324;p54"/>
          <p:cNvSpPr txBox="1">
            <a:spLocks noGrp="1"/>
          </p:cNvSpPr>
          <p:nvPr>
            <p:ph type="body" idx="1"/>
          </p:nvPr>
        </p:nvSpPr>
        <p:spPr>
          <a:xfrm>
            <a:off x="415600" y="2259767"/>
            <a:ext cx="5680400" cy="2163600"/>
          </a:xfrm>
          <a:prstGeom prst="rect">
            <a:avLst/>
          </a:prstGeom>
        </p:spPr>
        <p:txBody>
          <a:bodyPr spcFirstLastPara="1" wrap="square" lIns="121900" tIns="121900" rIns="121900" bIns="121900" anchor="t" anchorCtr="0">
            <a:normAutofit/>
          </a:bodyPr>
          <a:lstStyle/>
          <a:p>
            <a:pPr>
              <a:lnSpc>
                <a:spcPct val="150000"/>
              </a:lnSpc>
              <a:buClr>
                <a:srgbClr val="374D63"/>
              </a:buClr>
            </a:pPr>
            <a:r>
              <a:rPr lang="en" b="0">
                <a:solidFill>
                  <a:srgbClr val="374D63"/>
                </a:solidFill>
              </a:rPr>
              <a:t>Preview your profile along the way</a:t>
            </a:r>
            <a:endParaRPr b="0">
              <a:solidFill>
                <a:srgbClr val="374D63"/>
              </a:solidFill>
            </a:endParaRPr>
          </a:p>
          <a:p>
            <a:pPr>
              <a:lnSpc>
                <a:spcPct val="150000"/>
              </a:lnSpc>
              <a:buClr>
                <a:srgbClr val="374D63"/>
              </a:buClr>
            </a:pPr>
            <a:r>
              <a:rPr lang="en" b="0">
                <a:solidFill>
                  <a:srgbClr val="374D63"/>
                </a:solidFill>
              </a:rPr>
              <a:t>Share this link with your supporters</a:t>
            </a:r>
            <a:endParaRPr b="0">
              <a:solidFill>
                <a:srgbClr val="374D63"/>
              </a:solidFill>
            </a:endParaRPr>
          </a:p>
          <a:p>
            <a:pPr>
              <a:lnSpc>
                <a:spcPct val="150000"/>
              </a:lnSpc>
              <a:buClr>
                <a:srgbClr val="374D63"/>
              </a:buClr>
            </a:pPr>
            <a:r>
              <a:rPr lang="en" b="0">
                <a:solidFill>
                  <a:srgbClr val="374D63"/>
                </a:solidFill>
              </a:rPr>
              <a:t>Post directly to Twitter and Facebook from your dashboard</a:t>
            </a:r>
            <a:endParaRPr b="0">
              <a:solidFill>
                <a:srgbClr val="374D63"/>
              </a:solidFill>
            </a:endParaRPr>
          </a:p>
        </p:txBody>
      </p:sp>
      <p:pic>
        <p:nvPicPr>
          <p:cNvPr id="325" name="Google Shape;325;p54"/>
          <p:cNvPicPr preferRelativeResize="0"/>
          <p:nvPr/>
        </p:nvPicPr>
        <p:blipFill>
          <a:blip r:embed="rId3">
            <a:alphaModFix/>
          </a:blip>
          <a:stretch>
            <a:fillRect/>
          </a:stretch>
        </p:blipFill>
        <p:spPr>
          <a:xfrm>
            <a:off x="6286932" y="537455"/>
            <a:ext cx="5258133" cy="5914147"/>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5"/>
          <p:cNvSpPr txBox="1">
            <a:spLocks noGrp="1"/>
          </p:cNvSpPr>
          <p:nvPr>
            <p:ph type="title"/>
          </p:nvPr>
        </p:nvSpPr>
        <p:spPr>
          <a:xfrm>
            <a:off x="653667" y="106933"/>
            <a:ext cx="8490400" cy="2614000"/>
          </a:xfrm>
          <a:prstGeom prst="rect">
            <a:avLst/>
          </a:prstGeom>
        </p:spPr>
        <p:txBody>
          <a:bodyPr spcFirstLastPara="1" wrap="square" lIns="121900" tIns="121900" rIns="121900" bIns="121900" anchor="ctr" anchorCtr="0">
            <a:normAutofit/>
          </a:bodyPr>
          <a:lstStyle/>
          <a:p>
            <a:r>
              <a:rPr lang="en"/>
              <a:t>What’s Next?</a:t>
            </a:r>
            <a:endParaRPr/>
          </a:p>
        </p:txBody>
      </p:sp>
      <p:pic>
        <p:nvPicPr>
          <p:cNvPr id="331" name="Google Shape;331;p55"/>
          <p:cNvPicPr preferRelativeResize="0"/>
          <p:nvPr/>
        </p:nvPicPr>
        <p:blipFill>
          <a:blip r:embed="rId3">
            <a:alphaModFix/>
          </a:blip>
          <a:stretch>
            <a:fillRect/>
          </a:stretch>
        </p:blipFill>
        <p:spPr>
          <a:xfrm>
            <a:off x="6408867" y="1062467"/>
            <a:ext cx="5270432" cy="527043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56"/>
          <p:cNvSpPr txBox="1">
            <a:spLocks noGrp="1"/>
          </p:cNvSpPr>
          <p:nvPr>
            <p:ph type="title"/>
          </p:nvPr>
        </p:nvSpPr>
        <p:spPr>
          <a:xfrm>
            <a:off x="415600" y="206033"/>
            <a:ext cx="11360800" cy="763600"/>
          </a:xfrm>
          <a:prstGeom prst="rect">
            <a:avLst/>
          </a:prstGeom>
        </p:spPr>
        <p:txBody>
          <a:bodyPr spcFirstLastPara="1" wrap="square" lIns="121900" tIns="121900" rIns="121900" bIns="121900" anchor="t" anchorCtr="0">
            <a:noAutofit/>
          </a:bodyPr>
          <a:lstStyle/>
          <a:p>
            <a:r>
              <a:rPr lang="en" sz="6133"/>
              <a:t>Step Up Your Fundraising with Matches</a:t>
            </a:r>
            <a:endParaRPr sz="6133"/>
          </a:p>
        </p:txBody>
      </p:sp>
      <p:sp>
        <p:nvSpPr>
          <p:cNvPr id="337" name="Google Shape;337;p56"/>
          <p:cNvSpPr txBox="1">
            <a:spLocks noGrp="1"/>
          </p:cNvSpPr>
          <p:nvPr>
            <p:ph type="body" idx="4294967295"/>
          </p:nvPr>
        </p:nvSpPr>
        <p:spPr>
          <a:xfrm>
            <a:off x="415600" y="2608867"/>
            <a:ext cx="7460800" cy="3730000"/>
          </a:xfrm>
          <a:prstGeom prst="rect">
            <a:avLst/>
          </a:prstGeom>
        </p:spPr>
        <p:txBody>
          <a:bodyPr spcFirstLastPara="1" wrap="square" lIns="121900" tIns="121900" rIns="121900" bIns="121900" anchor="t" anchorCtr="0">
            <a:normAutofit/>
          </a:bodyPr>
          <a:lstStyle/>
          <a:p>
            <a:pPr marL="0" indent="0">
              <a:buNone/>
            </a:pPr>
            <a:r>
              <a:rPr lang="en" sz="1867"/>
              <a:t>Use pledged donations as a donor incentive to increase impact!</a:t>
            </a:r>
            <a:endParaRPr sz="1867"/>
          </a:p>
          <a:p>
            <a:pPr marL="0" indent="0">
              <a:spcBef>
                <a:spcPts val="1600"/>
              </a:spcBef>
              <a:buNone/>
            </a:pPr>
            <a:r>
              <a:rPr lang="en" sz="1867" b="0"/>
              <a:t>Once you secure a matching gift, utilize the Matching tool to add that money into your totals, according to the criteria you set.</a:t>
            </a:r>
            <a:endParaRPr sz="1867" b="0"/>
          </a:p>
          <a:p>
            <a:pPr marL="609585" indent="-423323">
              <a:spcBef>
                <a:spcPts val="1600"/>
              </a:spcBef>
              <a:buSzPts val="1400"/>
            </a:pPr>
            <a:r>
              <a:rPr lang="en" sz="1867" b="0"/>
              <a:t>1:1, 2:1, or 3:1 Matches</a:t>
            </a:r>
            <a:endParaRPr sz="1867" b="0"/>
          </a:p>
          <a:p>
            <a:pPr marL="609585" indent="-423323">
              <a:buSzPts val="1400"/>
            </a:pPr>
            <a:r>
              <a:rPr lang="en" sz="1867" b="0"/>
              <a:t>Donor, Dollar, or Donation Challenges</a:t>
            </a:r>
            <a:endParaRPr sz="1867" b="0"/>
          </a:p>
          <a:p>
            <a:pPr marL="609585" indent="-423323">
              <a:lnSpc>
                <a:spcPct val="150000"/>
              </a:lnSpc>
              <a:buSzPts val="1400"/>
            </a:pPr>
            <a:r>
              <a:rPr lang="en" sz="1867">
                <a:solidFill>
                  <a:schemeClr val="dk2"/>
                </a:solidFill>
              </a:rPr>
              <a:t>Pro Tip:</a:t>
            </a:r>
            <a:r>
              <a:rPr lang="en" sz="1867" b="0">
                <a:solidFill>
                  <a:schemeClr val="dk2"/>
                </a:solidFill>
              </a:rPr>
              <a:t> Watch the </a:t>
            </a:r>
            <a:r>
              <a:rPr lang="en" sz="1867" u="sng">
                <a:solidFill>
                  <a:schemeClr val="accent1"/>
                </a:solidFill>
                <a:hlinkClick r:id="rId3">
                  <a:extLst>
                    <a:ext uri="{A12FA001-AC4F-418D-AE19-62706E023703}">
                      <ahyp:hlinkClr xmlns:ahyp="http://schemas.microsoft.com/office/drawing/2018/hyperlinkcolor" val="tx"/>
                    </a:ext>
                  </a:extLst>
                </a:hlinkClick>
              </a:rPr>
              <a:t>Matching Training Video</a:t>
            </a:r>
            <a:endParaRPr sz="1867">
              <a:solidFill>
                <a:schemeClr val="accent1"/>
              </a:solidFill>
            </a:endParaRPr>
          </a:p>
        </p:txBody>
      </p:sp>
      <p:pic>
        <p:nvPicPr>
          <p:cNvPr id="338" name="Google Shape;338;p56"/>
          <p:cNvPicPr preferRelativeResize="0"/>
          <p:nvPr/>
        </p:nvPicPr>
        <p:blipFill>
          <a:blip r:embed="rId4">
            <a:alphaModFix/>
          </a:blip>
          <a:stretch>
            <a:fillRect/>
          </a:stretch>
        </p:blipFill>
        <p:spPr>
          <a:xfrm>
            <a:off x="7876401" y="2429668"/>
            <a:ext cx="3909201" cy="39092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7"/>
          <p:cNvSpPr txBox="1">
            <a:spLocks noGrp="1"/>
          </p:cNvSpPr>
          <p:nvPr>
            <p:ph type="title"/>
          </p:nvPr>
        </p:nvSpPr>
        <p:spPr>
          <a:xfrm>
            <a:off x="415600" y="413700"/>
            <a:ext cx="10181600" cy="1719600"/>
          </a:xfrm>
          <a:prstGeom prst="rect">
            <a:avLst/>
          </a:prstGeom>
        </p:spPr>
        <p:txBody>
          <a:bodyPr spcFirstLastPara="1" wrap="square" lIns="121900" tIns="121900" rIns="121900" bIns="121900" anchor="b" anchorCtr="0">
            <a:normAutofit fontScale="90000"/>
          </a:bodyPr>
          <a:lstStyle/>
          <a:p>
            <a:r>
              <a:rPr lang="en" sz="10666"/>
              <a:t>Did you know?</a:t>
            </a:r>
            <a:endParaRPr sz="10666"/>
          </a:p>
        </p:txBody>
      </p:sp>
      <p:sp>
        <p:nvSpPr>
          <p:cNvPr id="344" name="Google Shape;344;p57"/>
          <p:cNvSpPr txBox="1">
            <a:spLocks noGrp="1"/>
          </p:cNvSpPr>
          <p:nvPr>
            <p:ph type="body" idx="1"/>
          </p:nvPr>
        </p:nvSpPr>
        <p:spPr>
          <a:xfrm>
            <a:off x="5919233" y="3941133"/>
            <a:ext cx="4537600" cy="1719600"/>
          </a:xfrm>
          <a:prstGeom prst="rect">
            <a:avLst/>
          </a:prstGeom>
        </p:spPr>
        <p:txBody>
          <a:bodyPr spcFirstLastPara="1" wrap="square" lIns="121900" tIns="121900" rIns="121900" bIns="121900" anchor="t" anchorCtr="0">
            <a:normAutofit lnSpcReduction="10000"/>
          </a:bodyPr>
          <a:lstStyle/>
          <a:p>
            <a:pPr marL="0" indent="0" algn="l">
              <a:spcAft>
                <a:spcPts val="1600"/>
              </a:spcAft>
              <a:buNone/>
            </a:pPr>
            <a:r>
              <a:rPr lang="en" sz="1867" b="0"/>
              <a:t>Organizations who had a match last year for Give Local! raised on average </a:t>
            </a:r>
            <a:r>
              <a:rPr lang="en" sz="1867"/>
              <a:t>4.5x more</a:t>
            </a:r>
            <a:r>
              <a:rPr lang="en" sz="1867" b="0"/>
              <a:t> than those who did not.</a:t>
            </a:r>
            <a:endParaRPr sz="1867" b="0"/>
          </a:p>
        </p:txBody>
      </p:sp>
      <p:pic>
        <p:nvPicPr>
          <p:cNvPr id="345" name="Google Shape;345;p57"/>
          <p:cNvPicPr preferRelativeResize="0"/>
          <p:nvPr/>
        </p:nvPicPr>
        <p:blipFill>
          <a:blip r:embed="rId3">
            <a:alphaModFix/>
          </a:blip>
          <a:stretch>
            <a:fillRect/>
          </a:stretch>
        </p:blipFill>
        <p:spPr>
          <a:xfrm>
            <a:off x="1" y="1766201"/>
            <a:ext cx="4932665" cy="493266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8"/>
          <p:cNvSpPr txBox="1">
            <a:spLocks noGrp="1"/>
          </p:cNvSpPr>
          <p:nvPr>
            <p:ph type="title"/>
          </p:nvPr>
        </p:nvSpPr>
        <p:spPr>
          <a:xfrm>
            <a:off x="415600" y="206033"/>
            <a:ext cx="11360800" cy="1782000"/>
          </a:xfrm>
          <a:prstGeom prst="rect">
            <a:avLst/>
          </a:prstGeom>
        </p:spPr>
        <p:txBody>
          <a:bodyPr spcFirstLastPara="1" wrap="square" lIns="121900" tIns="121900" rIns="121900" bIns="121900" anchor="t" anchorCtr="0">
            <a:noAutofit/>
          </a:bodyPr>
          <a:lstStyle/>
          <a:p>
            <a:r>
              <a:rPr lang="en"/>
              <a:t>Your Nonprofit Toolkit</a:t>
            </a:r>
            <a:endParaRPr/>
          </a:p>
        </p:txBody>
      </p:sp>
      <p:sp>
        <p:nvSpPr>
          <p:cNvPr id="351" name="Google Shape;351;p58"/>
          <p:cNvSpPr txBox="1">
            <a:spLocks noGrp="1"/>
          </p:cNvSpPr>
          <p:nvPr>
            <p:ph type="body" idx="1"/>
          </p:nvPr>
        </p:nvSpPr>
        <p:spPr>
          <a:xfrm>
            <a:off x="415600" y="2261233"/>
            <a:ext cx="5680400" cy="3730000"/>
          </a:xfrm>
          <a:prstGeom prst="rect">
            <a:avLst/>
          </a:prstGeom>
        </p:spPr>
        <p:txBody>
          <a:bodyPr spcFirstLastPara="1" wrap="square" lIns="121900" tIns="121900" rIns="121900" bIns="121900" anchor="t" anchorCtr="0">
            <a:noAutofit/>
          </a:bodyPr>
          <a:lstStyle/>
          <a:p>
            <a:pPr marL="0" indent="0">
              <a:buNone/>
            </a:pPr>
            <a:r>
              <a:rPr lang="en" sz="1867"/>
              <a:t>The Nonprofit Toolkit has valuable resources for all your Give Local! needs.</a:t>
            </a:r>
            <a:endParaRPr sz="1867"/>
          </a:p>
          <a:p>
            <a:pPr indent="-423323">
              <a:buSzPts val="1400"/>
            </a:pPr>
            <a:r>
              <a:rPr lang="en" sz="1867" b="0"/>
              <a:t>Templates</a:t>
            </a:r>
            <a:endParaRPr sz="1867" b="0"/>
          </a:p>
          <a:p>
            <a:pPr indent="-423323">
              <a:buSzPts val="1400"/>
            </a:pPr>
            <a:r>
              <a:rPr lang="en" sz="1867" b="0"/>
              <a:t>Downloadable graphics </a:t>
            </a:r>
            <a:endParaRPr sz="1867" b="0"/>
          </a:p>
          <a:p>
            <a:pPr indent="-423323">
              <a:buSzPts val="1400"/>
            </a:pPr>
            <a:r>
              <a:rPr lang="en" sz="1867" b="0"/>
              <a:t>Resources for board members, volunteers, staff and fundraisers</a:t>
            </a:r>
            <a:endParaRPr sz="1867" b="0"/>
          </a:p>
          <a:p>
            <a:pPr indent="-423323">
              <a:buSzPts val="1400"/>
            </a:pPr>
            <a:r>
              <a:rPr lang="en" sz="1867" b="0"/>
              <a:t>Training videos for fundraising strategies!</a:t>
            </a:r>
            <a:endParaRPr sz="1867" b="0"/>
          </a:p>
        </p:txBody>
      </p:sp>
      <p:pic>
        <p:nvPicPr>
          <p:cNvPr id="352" name="Google Shape;352;p58"/>
          <p:cNvPicPr preferRelativeResize="0"/>
          <p:nvPr/>
        </p:nvPicPr>
        <p:blipFill>
          <a:blip r:embed="rId3">
            <a:alphaModFix/>
          </a:blip>
          <a:stretch>
            <a:fillRect/>
          </a:stretch>
        </p:blipFill>
        <p:spPr>
          <a:xfrm>
            <a:off x="6096000" y="1369900"/>
            <a:ext cx="5150365" cy="51503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9"/>
          <p:cNvSpPr txBox="1">
            <a:spLocks noGrp="1"/>
          </p:cNvSpPr>
          <p:nvPr>
            <p:ph type="title"/>
          </p:nvPr>
        </p:nvSpPr>
        <p:spPr>
          <a:xfrm>
            <a:off x="322167" y="275833"/>
            <a:ext cx="9797600" cy="1331200"/>
          </a:xfrm>
          <a:prstGeom prst="rect">
            <a:avLst/>
          </a:prstGeom>
        </p:spPr>
        <p:txBody>
          <a:bodyPr spcFirstLastPara="1" wrap="square" lIns="121900" tIns="121900" rIns="121900" bIns="121900" anchor="b" anchorCtr="0">
            <a:noAutofit/>
          </a:bodyPr>
          <a:lstStyle/>
          <a:p>
            <a:r>
              <a:rPr lang="en" sz="6200"/>
              <a:t>Your Next Steps</a:t>
            </a:r>
            <a:endParaRPr sz="6200"/>
          </a:p>
        </p:txBody>
      </p:sp>
      <p:sp>
        <p:nvSpPr>
          <p:cNvPr id="358" name="Google Shape;358;p59"/>
          <p:cNvSpPr txBox="1">
            <a:spLocks noGrp="1"/>
          </p:cNvSpPr>
          <p:nvPr>
            <p:ph type="body" idx="2"/>
          </p:nvPr>
        </p:nvSpPr>
        <p:spPr>
          <a:xfrm>
            <a:off x="6396267" y="1607033"/>
            <a:ext cx="5116000" cy="4926800"/>
          </a:xfrm>
          <a:prstGeom prst="rect">
            <a:avLst/>
          </a:prstGeom>
        </p:spPr>
        <p:txBody>
          <a:bodyPr spcFirstLastPara="1" wrap="square" lIns="121900" tIns="121900" rIns="121900" bIns="121900" anchor="ctr" anchorCtr="0">
            <a:normAutofit/>
          </a:bodyPr>
          <a:lstStyle/>
          <a:p>
            <a:pPr marL="0" indent="0">
              <a:buNone/>
            </a:pPr>
            <a:r>
              <a:rPr lang="en" sz="1867"/>
              <a:t>Take a breath!</a:t>
            </a:r>
            <a:endParaRPr sz="1867" b="0"/>
          </a:p>
          <a:p>
            <a:pPr indent="-423323">
              <a:spcBef>
                <a:spcPts val="1600"/>
              </a:spcBef>
              <a:buSzPts val="1400"/>
            </a:pPr>
            <a:r>
              <a:rPr lang="en" sz="1867" b="0"/>
              <a:t>If this is your first time participating, enjoy it!</a:t>
            </a:r>
            <a:endParaRPr sz="1867" b="0"/>
          </a:p>
          <a:p>
            <a:pPr indent="-423323">
              <a:buSzPts val="1400"/>
            </a:pPr>
            <a:r>
              <a:rPr lang="en" sz="1867" b="0"/>
              <a:t>Your role as a nonprofit admin can seem overwhelming</a:t>
            </a:r>
            <a:endParaRPr sz="1867" b="0"/>
          </a:p>
          <a:p>
            <a:pPr indent="-423323">
              <a:buSzPts val="1400"/>
            </a:pPr>
            <a:r>
              <a:rPr lang="en" sz="1867" b="0"/>
              <a:t>You don’t need to compete for incentives and prizes</a:t>
            </a:r>
            <a:endParaRPr sz="1867" b="0"/>
          </a:p>
          <a:p>
            <a:pPr indent="-423323">
              <a:buSzPts val="1400"/>
            </a:pPr>
            <a:r>
              <a:rPr lang="en" sz="1867" b="0"/>
              <a:t>Give Local! may not be the right fit for all of your donors - that’s okay!</a:t>
            </a:r>
            <a:endParaRPr sz="1867" b="0"/>
          </a:p>
        </p:txBody>
      </p:sp>
      <p:pic>
        <p:nvPicPr>
          <p:cNvPr id="359" name="Google Shape;359;p59"/>
          <p:cNvPicPr preferRelativeResize="0"/>
          <p:nvPr/>
        </p:nvPicPr>
        <p:blipFill>
          <a:blip r:embed="rId3">
            <a:alphaModFix/>
          </a:blip>
          <a:stretch>
            <a:fillRect/>
          </a:stretch>
        </p:blipFill>
        <p:spPr>
          <a:xfrm>
            <a:off x="632833" y="1607033"/>
            <a:ext cx="4615200" cy="4615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0"/>
          <p:cNvSpPr txBox="1">
            <a:spLocks noGrp="1"/>
          </p:cNvSpPr>
          <p:nvPr>
            <p:ph type="title"/>
          </p:nvPr>
        </p:nvSpPr>
        <p:spPr>
          <a:xfrm>
            <a:off x="415600" y="206033"/>
            <a:ext cx="11360800" cy="1782000"/>
          </a:xfrm>
          <a:prstGeom prst="rect">
            <a:avLst/>
          </a:prstGeom>
        </p:spPr>
        <p:txBody>
          <a:bodyPr spcFirstLastPara="1" wrap="square" lIns="121900" tIns="121900" rIns="121900" bIns="121900" anchor="t" anchorCtr="0">
            <a:noAutofit/>
          </a:bodyPr>
          <a:lstStyle/>
          <a:p>
            <a:r>
              <a:rPr lang="en"/>
              <a:t>Your Next Steps</a:t>
            </a:r>
            <a:endParaRPr/>
          </a:p>
        </p:txBody>
      </p:sp>
      <p:sp>
        <p:nvSpPr>
          <p:cNvPr id="365" name="Google Shape;365;p60"/>
          <p:cNvSpPr txBox="1">
            <a:spLocks noGrp="1"/>
          </p:cNvSpPr>
          <p:nvPr>
            <p:ph type="body" idx="1"/>
          </p:nvPr>
        </p:nvSpPr>
        <p:spPr>
          <a:xfrm>
            <a:off x="415600" y="1903633"/>
            <a:ext cx="5424000" cy="3763200"/>
          </a:xfrm>
          <a:prstGeom prst="rect">
            <a:avLst/>
          </a:prstGeom>
        </p:spPr>
        <p:txBody>
          <a:bodyPr spcFirstLastPara="1" wrap="square" lIns="121900" tIns="121900" rIns="121900" bIns="121900" anchor="t" anchorCtr="0">
            <a:noAutofit/>
          </a:bodyPr>
          <a:lstStyle/>
          <a:p>
            <a:pPr marL="0" indent="0">
              <a:lnSpc>
                <a:spcPct val="150000"/>
              </a:lnSpc>
              <a:buNone/>
            </a:pPr>
            <a:r>
              <a:rPr lang="en" sz="1867"/>
              <a:t>What to work on over the next couple months:</a:t>
            </a:r>
            <a:endParaRPr sz="1867" b="0"/>
          </a:p>
          <a:p>
            <a:pPr indent="-423323">
              <a:lnSpc>
                <a:spcPct val="150000"/>
              </a:lnSpc>
              <a:spcBef>
                <a:spcPts val="1600"/>
              </a:spcBef>
              <a:buSzPts val="1400"/>
            </a:pPr>
            <a:r>
              <a:rPr lang="en" sz="1867" b="0"/>
              <a:t>Follow Give Local! on Social Media and use #</a:t>
            </a:r>
            <a:r>
              <a:rPr lang="en" sz="1867" b="0" err="1"/>
              <a:t>GiveLocalSC</a:t>
            </a:r>
            <a:r>
              <a:rPr lang="en" sz="1867" b="0"/>
              <a:t>! Hashtag</a:t>
            </a:r>
            <a:endParaRPr sz="1867" b="0"/>
          </a:p>
          <a:p>
            <a:pPr indent="-423323">
              <a:lnSpc>
                <a:spcPct val="150000"/>
              </a:lnSpc>
              <a:buSzPts val="1400"/>
            </a:pPr>
            <a:r>
              <a:rPr lang="en" sz="1867" b="0"/>
              <a:t>Watch your inbox for important emails</a:t>
            </a:r>
            <a:endParaRPr sz="1867" b="0"/>
          </a:p>
          <a:p>
            <a:pPr indent="-423323">
              <a:lnSpc>
                <a:spcPct val="150000"/>
              </a:lnSpc>
              <a:buSzPts val="1400"/>
            </a:pPr>
            <a:r>
              <a:rPr lang="en" sz="1867" b="0"/>
              <a:t>Meet internally to discuss goals</a:t>
            </a:r>
            <a:endParaRPr sz="1867" b="0"/>
          </a:p>
          <a:p>
            <a:pPr indent="-423323">
              <a:lnSpc>
                <a:spcPct val="150000"/>
              </a:lnSpc>
              <a:buSzPts val="1400"/>
            </a:pPr>
            <a:r>
              <a:rPr lang="en" sz="1867" b="0"/>
              <a:t>Sign up for upcoming webinars</a:t>
            </a:r>
            <a:endParaRPr sz="1867" b="0"/>
          </a:p>
          <a:p>
            <a:pPr indent="-423323">
              <a:lnSpc>
                <a:spcPct val="150000"/>
              </a:lnSpc>
              <a:buSzPts val="1400"/>
            </a:pPr>
            <a:r>
              <a:rPr lang="en" sz="1867" b="0"/>
              <a:t>Explore the toolkit</a:t>
            </a:r>
            <a:endParaRPr sz="1867" b="0"/>
          </a:p>
        </p:txBody>
      </p:sp>
      <p:pic>
        <p:nvPicPr>
          <p:cNvPr id="366" name="Google Shape;366;p60"/>
          <p:cNvPicPr preferRelativeResize="0"/>
          <p:nvPr/>
        </p:nvPicPr>
        <p:blipFill>
          <a:blip r:embed="rId3">
            <a:alphaModFix/>
          </a:blip>
          <a:stretch>
            <a:fillRect/>
          </a:stretch>
        </p:blipFill>
        <p:spPr>
          <a:xfrm>
            <a:off x="6345133" y="1395667"/>
            <a:ext cx="5063667" cy="506366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1"/>
          <p:cNvSpPr txBox="1">
            <a:spLocks noGrp="1"/>
          </p:cNvSpPr>
          <p:nvPr>
            <p:ph type="title"/>
          </p:nvPr>
        </p:nvSpPr>
        <p:spPr>
          <a:xfrm>
            <a:off x="415600" y="206033"/>
            <a:ext cx="11360800" cy="2816800"/>
          </a:xfrm>
          <a:prstGeom prst="rect">
            <a:avLst/>
          </a:prstGeom>
        </p:spPr>
        <p:txBody>
          <a:bodyPr spcFirstLastPara="1" wrap="square" lIns="121900" tIns="121900" rIns="121900" bIns="121900" anchor="t" anchorCtr="0">
            <a:normAutofit/>
          </a:bodyPr>
          <a:lstStyle/>
          <a:p>
            <a:r>
              <a:rPr lang="en"/>
              <a:t>Questions?</a:t>
            </a:r>
            <a:endParaRPr/>
          </a:p>
        </p:txBody>
      </p:sp>
      <p:sp>
        <p:nvSpPr>
          <p:cNvPr id="372" name="Google Shape;372;p61"/>
          <p:cNvSpPr txBox="1">
            <a:spLocks noGrp="1"/>
          </p:cNvSpPr>
          <p:nvPr>
            <p:ph type="body" idx="1"/>
          </p:nvPr>
        </p:nvSpPr>
        <p:spPr>
          <a:xfrm>
            <a:off x="6253367" y="3429000"/>
            <a:ext cx="5523200" cy="771600"/>
          </a:xfrm>
          <a:prstGeom prst="rect">
            <a:avLst/>
          </a:prstGeom>
        </p:spPr>
        <p:txBody>
          <a:bodyPr spcFirstLastPara="1" wrap="square" lIns="121900" tIns="121900" rIns="121900" bIns="121900" anchor="t" anchorCtr="0">
            <a:normAutofit/>
          </a:bodyPr>
          <a:lstStyle/>
          <a:p>
            <a:pPr marL="0" indent="0" algn="r">
              <a:spcAft>
                <a:spcPts val="1600"/>
              </a:spcAft>
              <a:buNone/>
            </a:pPr>
            <a:r>
              <a:rPr lang="en" b="0" i="1"/>
              <a:t>November 14, 2025</a:t>
            </a:r>
            <a:endParaRPr b="0" i="1"/>
          </a:p>
        </p:txBody>
      </p:sp>
      <p:pic>
        <p:nvPicPr>
          <p:cNvPr id="373" name="Google Shape;373;p61"/>
          <p:cNvPicPr preferRelativeResize="0"/>
          <p:nvPr/>
        </p:nvPicPr>
        <p:blipFill>
          <a:blip r:embed="rId3">
            <a:alphaModFix/>
          </a:blip>
          <a:stretch>
            <a:fillRect/>
          </a:stretch>
        </p:blipFill>
        <p:spPr>
          <a:xfrm>
            <a:off x="7437281" y="-380699"/>
            <a:ext cx="3990235" cy="39902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5"/>
          <p:cNvSpPr txBox="1">
            <a:spLocks noGrp="1"/>
          </p:cNvSpPr>
          <p:nvPr>
            <p:ph type="title"/>
          </p:nvPr>
        </p:nvSpPr>
        <p:spPr>
          <a:xfrm>
            <a:off x="299600" y="206033"/>
            <a:ext cx="11360800" cy="763600"/>
          </a:xfrm>
          <a:prstGeom prst="rect">
            <a:avLst/>
          </a:prstGeom>
        </p:spPr>
        <p:txBody>
          <a:bodyPr spcFirstLastPara="1" wrap="square" lIns="121900" tIns="121900" rIns="121900" bIns="121900" anchor="t" anchorCtr="0">
            <a:normAutofit fontScale="90000"/>
          </a:bodyPr>
          <a:lstStyle/>
          <a:p>
            <a:r>
              <a:rPr lang="en"/>
              <a:t>Submit Your Questions</a:t>
            </a:r>
            <a:endParaRPr/>
          </a:p>
        </p:txBody>
      </p:sp>
      <p:sp>
        <p:nvSpPr>
          <p:cNvPr id="109" name="Google Shape;109;p25"/>
          <p:cNvSpPr txBox="1"/>
          <p:nvPr/>
        </p:nvSpPr>
        <p:spPr>
          <a:xfrm>
            <a:off x="1320733" y="2357734"/>
            <a:ext cx="56352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Montserrat"/>
              <a:ea typeface="Montserrat"/>
              <a:cs typeface="Montserrat"/>
              <a:sym typeface="Montserrat"/>
            </a:endParaRPr>
          </a:p>
        </p:txBody>
      </p:sp>
      <p:sp>
        <p:nvSpPr>
          <p:cNvPr id="110" name="Google Shape;110;p25"/>
          <p:cNvSpPr txBox="1"/>
          <p:nvPr/>
        </p:nvSpPr>
        <p:spPr>
          <a:xfrm>
            <a:off x="1375600" y="4693134"/>
            <a:ext cx="9440800" cy="907003"/>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buSzPts val="1100"/>
            </a:pPr>
            <a:r>
              <a:rPr lang="en" sz="1867" kern="0">
                <a:solidFill>
                  <a:srgbClr val="374D63"/>
                </a:solidFill>
                <a:latin typeface="Montserrat"/>
                <a:ea typeface="Montserrat"/>
                <a:cs typeface="Montserrat"/>
                <a:sym typeface="Montserrat"/>
              </a:rPr>
              <a:t>If you have questions or comments throughout our training,</a:t>
            </a:r>
            <a:br>
              <a:rPr lang="en" sz="1867" kern="0">
                <a:solidFill>
                  <a:srgbClr val="374D63"/>
                </a:solidFill>
                <a:latin typeface="Montserrat"/>
                <a:ea typeface="Montserrat"/>
                <a:cs typeface="Montserrat"/>
                <a:sym typeface="Montserrat"/>
              </a:rPr>
            </a:br>
            <a:r>
              <a:rPr lang="en" sz="1867" kern="0">
                <a:solidFill>
                  <a:srgbClr val="374D63"/>
                </a:solidFill>
                <a:latin typeface="Montserrat"/>
                <a:ea typeface="Montserrat"/>
                <a:cs typeface="Montserrat"/>
                <a:sym typeface="Montserrat"/>
              </a:rPr>
              <a:t>please write in using your Zoom webinar attendee panel.</a:t>
            </a:r>
            <a:endParaRPr sz="1867" kern="0">
              <a:solidFill>
                <a:srgbClr val="374D63"/>
              </a:solidFill>
              <a:latin typeface="Montserrat"/>
              <a:ea typeface="Montserrat"/>
              <a:cs typeface="Montserrat"/>
              <a:sym typeface="Montserrat"/>
            </a:endParaRPr>
          </a:p>
        </p:txBody>
      </p:sp>
      <p:sp>
        <p:nvSpPr>
          <p:cNvPr id="111" name="Google Shape;111;p25"/>
          <p:cNvSpPr txBox="1"/>
          <p:nvPr/>
        </p:nvSpPr>
        <p:spPr>
          <a:xfrm>
            <a:off x="2063099" y="2618267"/>
            <a:ext cx="1692000" cy="1500000"/>
          </a:xfrm>
          <a:prstGeom prst="rect">
            <a:avLst/>
          </a:prstGeom>
          <a:noFill/>
          <a:ln>
            <a:noFill/>
          </a:ln>
        </p:spPr>
        <p:txBody>
          <a:bodyPr spcFirstLastPara="1" wrap="square" lIns="121900" tIns="121900" rIns="121900" bIns="121900" anchor="t" anchorCtr="0">
            <a:noAutofit/>
          </a:bodyPr>
          <a:lstStyle/>
          <a:p>
            <a:pPr algn="ctr" defTabSz="1219170">
              <a:lnSpc>
                <a:spcPct val="150000"/>
              </a:lnSpc>
              <a:buClr>
                <a:srgbClr val="000000"/>
              </a:buClr>
            </a:pPr>
            <a:r>
              <a:rPr lang="en" sz="2400" b="1" kern="0">
                <a:solidFill>
                  <a:srgbClr val="595959"/>
                </a:solidFill>
                <a:latin typeface="Proxima Nova"/>
                <a:ea typeface="Proxima Nova"/>
                <a:cs typeface="Proxima Nova"/>
                <a:sym typeface="Proxima Nova"/>
              </a:rPr>
              <a:t>Chat Box</a:t>
            </a:r>
            <a:endParaRPr sz="2400" b="1" kern="0">
              <a:solidFill>
                <a:srgbClr val="595959"/>
              </a:solidFill>
              <a:latin typeface="Proxima Nova"/>
              <a:ea typeface="Proxima Nova"/>
              <a:cs typeface="Proxima Nova"/>
              <a:sym typeface="Proxima Nova"/>
            </a:endParaRPr>
          </a:p>
        </p:txBody>
      </p:sp>
      <p:sp>
        <p:nvSpPr>
          <p:cNvPr id="112" name="Google Shape;112;p25"/>
          <p:cNvSpPr/>
          <p:nvPr/>
        </p:nvSpPr>
        <p:spPr>
          <a:xfrm>
            <a:off x="2665833" y="2148933"/>
            <a:ext cx="627600" cy="334800"/>
          </a:xfrm>
          <a:prstGeom prst="wedgeRoundRectCallout">
            <a:avLst>
              <a:gd name="adj1" fmla="val -39473"/>
              <a:gd name="adj2" fmla="val 68551"/>
              <a:gd name="adj3" fmla="val 0"/>
            </a:avLst>
          </a:prstGeom>
          <a:solidFill>
            <a:srgbClr val="FF8B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3" name="Google Shape;113;p25"/>
          <p:cNvPicPr preferRelativeResize="0"/>
          <p:nvPr/>
        </p:nvPicPr>
        <p:blipFill rotWithShape="1">
          <a:blip r:embed="rId3">
            <a:alphaModFix/>
          </a:blip>
          <a:srcRect r="19289" b="12319"/>
          <a:stretch/>
        </p:blipFill>
        <p:spPr>
          <a:xfrm>
            <a:off x="744233" y="3305600"/>
            <a:ext cx="4470800" cy="973267"/>
          </a:xfrm>
          <a:prstGeom prst="rect">
            <a:avLst/>
          </a:prstGeom>
          <a:noFill/>
          <a:ln w="38100" cap="flat" cmpd="sng">
            <a:solidFill>
              <a:srgbClr val="EEEEEE"/>
            </a:solidFill>
            <a:prstDash val="solid"/>
            <a:round/>
            <a:headEnd type="none" w="sm" len="sm"/>
            <a:tailEnd type="none" w="sm" len="sm"/>
          </a:ln>
        </p:spPr>
      </p:pic>
      <p:sp>
        <p:nvSpPr>
          <p:cNvPr id="114" name="Google Shape;114;p25"/>
          <p:cNvSpPr txBox="1"/>
          <p:nvPr/>
        </p:nvSpPr>
        <p:spPr>
          <a:xfrm>
            <a:off x="7368833" y="2669600"/>
            <a:ext cx="3082000" cy="1500000"/>
          </a:xfrm>
          <a:prstGeom prst="rect">
            <a:avLst/>
          </a:prstGeom>
          <a:noFill/>
          <a:ln>
            <a:noFill/>
          </a:ln>
        </p:spPr>
        <p:txBody>
          <a:bodyPr spcFirstLastPara="1" wrap="square" lIns="121900" tIns="121900" rIns="121900" bIns="121900" anchor="t" anchorCtr="0">
            <a:noAutofit/>
          </a:bodyPr>
          <a:lstStyle/>
          <a:p>
            <a:pPr algn="ctr" defTabSz="1219170">
              <a:lnSpc>
                <a:spcPct val="150000"/>
              </a:lnSpc>
              <a:buClr>
                <a:srgbClr val="000000"/>
              </a:buClr>
            </a:pPr>
            <a:r>
              <a:rPr lang="en" sz="2400" b="1" kern="0">
                <a:solidFill>
                  <a:srgbClr val="595959"/>
                </a:solidFill>
                <a:latin typeface="Proxima Nova"/>
                <a:ea typeface="Proxima Nova"/>
                <a:cs typeface="Proxima Nova"/>
                <a:sym typeface="Proxima Nova"/>
              </a:rPr>
              <a:t>Q&amp;A</a:t>
            </a:r>
            <a:endParaRPr sz="2400" b="1" kern="0">
              <a:solidFill>
                <a:srgbClr val="595959"/>
              </a:solidFill>
              <a:latin typeface="Proxima Nova"/>
              <a:ea typeface="Proxima Nova"/>
              <a:cs typeface="Proxima Nova"/>
              <a:sym typeface="Proxima Nova"/>
            </a:endParaRPr>
          </a:p>
        </p:txBody>
      </p:sp>
      <p:grpSp>
        <p:nvGrpSpPr>
          <p:cNvPr id="115" name="Google Shape;115;p25"/>
          <p:cNvGrpSpPr/>
          <p:nvPr/>
        </p:nvGrpSpPr>
        <p:grpSpPr>
          <a:xfrm>
            <a:off x="8401578" y="2011720"/>
            <a:ext cx="1016537" cy="506789"/>
            <a:chOff x="4255125" y="2650075"/>
            <a:chExt cx="1030275" cy="684850"/>
          </a:xfrm>
        </p:grpSpPr>
        <p:sp>
          <p:nvSpPr>
            <p:cNvPr id="116" name="Google Shape;116;p25"/>
            <p:cNvSpPr/>
            <p:nvPr/>
          </p:nvSpPr>
          <p:spPr>
            <a:xfrm>
              <a:off x="4572000" y="2650075"/>
              <a:ext cx="713400" cy="506700"/>
            </a:xfrm>
            <a:prstGeom prst="wedgeRoundRectCallout">
              <a:avLst>
                <a:gd name="adj1" fmla="val 34067"/>
                <a:gd name="adj2" fmla="val 73628"/>
                <a:gd name="adj3" fmla="val 0"/>
              </a:avLst>
            </a:prstGeom>
            <a:solidFill>
              <a:srgbClr val="FF8B22"/>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117;p25"/>
            <p:cNvSpPr/>
            <p:nvPr/>
          </p:nvSpPr>
          <p:spPr>
            <a:xfrm>
              <a:off x="4255125" y="2828225"/>
              <a:ext cx="713400" cy="506700"/>
            </a:xfrm>
            <a:prstGeom prst="wedgeRoundRectCallout">
              <a:avLst>
                <a:gd name="adj1" fmla="val -39473"/>
                <a:gd name="adj2" fmla="val 68551"/>
                <a:gd name="adj3" fmla="val 0"/>
              </a:avLst>
            </a:prstGeom>
            <a:solidFill>
              <a:srgbClr val="FF8B22"/>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18" name="Google Shape;118;p25"/>
          <p:cNvPicPr preferRelativeResize="0"/>
          <p:nvPr/>
        </p:nvPicPr>
        <p:blipFill rotWithShape="1">
          <a:blip r:embed="rId4">
            <a:alphaModFix/>
          </a:blip>
          <a:srcRect b="13674"/>
          <a:stretch/>
        </p:blipFill>
        <p:spPr>
          <a:xfrm>
            <a:off x="6744967" y="3340385"/>
            <a:ext cx="4470800" cy="913361"/>
          </a:xfrm>
          <a:prstGeom prst="rect">
            <a:avLst/>
          </a:prstGeom>
          <a:noFill/>
          <a:ln w="38100" cap="flat" cmpd="sng">
            <a:solidFill>
              <a:srgbClr val="EEEEEE"/>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ED2EF0-1203-2AFF-A5BF-CA485D3487DC}"/>
              </a:ext>
            </a:extLst>
          </p:cNvPr>
          <p:cNvSpPr>
            <a:spLocks noGrp="1"/>
          </p:cNvSpPr>
          <p:nvPr>
            <p:ph idx="1"/>
          </p:nvPr>
        </p:nvSpPr>
        <p:spPr>
          <a:xfrm>
            <a:off x="1070941" y="2226365"/>
            <a:ext cx="10050118" cy="3710608"/>
          </a:xfrm>
        </p:spPr>
        <p:txBody>
          <a:bodyPr>
            <a:normAutofit fontScale="92500"/>
          </a:bodyPr>
          <a:lstStyle/>
          <a:p>
            <a:pPr marL="0" indent="0" algn="ctr" rtl="0" fontAlgn="base">
              <a:lnSpc>
                <a:spcPct val="100000"/>
              </a:lnSpc>
              <a:spcBef>
                <a:spcPts val="0"/>
              </a:spcBef>
              <a:buNone/>
            </a:pPr>
            <a:r>
              <a:rPr lang="en-US" sz="4800"/>
              <a:t> </a:t>
            </a:r>
            <a:r>
              <a:rPr lang="en-US" sz="4800" b="1" u="none" strike="noStrike">
                <a:solidFill>
                  <a:srgbClr val="000000"/>
                </a:solidFill>
                <a:effectLst/>
              </a:rPr>
              <a:t>Give Local </a:t>
            </a:r>
            <a:r>
              <a:rPr lang="en-US" sz="4800" b="0" u="none" strike="noStrike">
                <a:solidFill>
                  <a:srgbClr val="000000"/>
                </a:solidFill>
                <a:effectLst/>
              </a:rPr>
              <a:t>is an annual event designed to celebrate the</a:t>
            </a:r>
          </a:p>
          <a:p>
            <a:pPr marL="0" indent="0" algn="ctr" rtl="0" fontAlgn="base">
              <a:lnSpc>
                <a:spcPct val="100000"/>
              </a:lnSpc>
              <a:spcBef>
                <a:spcPts val="0"/>
              </a:spcBef>
              <a:buNone/>
            </a:pPr>
            <a:r>
              <a:rPr lang="en-US" sz="4800" b="1">
                <a:solidFill>
                  <a:srgbClr val="BD2131"/>
                </a:solidFill>
                <a:effectLst/>
              </a:rPr>
              <a:t>causes that matter</a:t>
            </a:r>
          </a:p>
          <a:p>
            <a:pPr marL="0" indent="0" algn="ctr" rtl="0" fontAlgn="base">
              <a:lnSpc>
                <a:spcPct val="100000"/>
              </a:lnSpc>
              <a:spcBef>
                <a:spcPts val="0"/>
              </a:spcBef>
              <a:buNone/>
            </a:pPr>
            <a:r>
              <a:rPr lang="en-US" sz="4800" b="1" u="none" strike="noStrike">
                <a:solidFill>
                  <a:srgbClr val="000000"/>
                </a:solidFill>
                <a:effectLst/>
              </a:rPr>
              <a:t> </a:t>
            </a:r>
            <a:r>
              <a:rPr lang="en-US" sz="4800" b="0" u="none" strike="noStrike">
                <a:solidFill>
                  <a:srgbClr val="000000"/>
                </a:solidFill>
                <a:effectLst/>
              </a:rPr>
              <a:t>to the people of Chester and Lancaster Counties, </a:t>
            </a:r>
            <a:r>
              <a:rPr lang="en-US" sz="4800" b="0">
                <a:solidFill>
                  <a:srgbClr val="000000"/>
                </a:solidFill>
                <a:effectLst/>
              </a:rPr>
              <a:t>​</a:t>
            </a:r>
            <a:r>
              <a:rPr lang="en-US" sz="4800" b="0" u="none" strike="noStrike">
                <a:solidFill>
                  <a:srgbClr val="000000"/>
                </a:solidFill>
                <a:effectLst/>
              </a:rPr>
              <a:t>South Carolina.</a:t>
            </a:r>
            <a:endParaRPr lang="en-US" sz="4800" b="0">
              <a:solidFill>
                <a:srgbClr val="000000"/>
              </a:solidFill>
              <a:effectLst/>
            </a:endParaRPr>
          </a:p>
        </p:txBody>
      </p:sp>
      <p:sp>
        <p:nvSpPr>
          <p:cNvPr id="4" name="Slide Number Placeholder 3">
            <a:extLst>
              <a:ext uri="{FF2B5EF4-FFF2-40B4-BE49-F238E27FC236}">
                <a16:creationId xmlns:a16="http://schemas.microsoft.com/office/drawing/2014/main" id="{78F52BB8-9D6D-FE53-80EF-5BEB3E44ACEE}"/>
              </a:ext>
            </a:extLst>
          </p:cNvPr>
          <p:cNvSpPr>
            <a:spLocks noGrp="1"/>
          </p:cNvSpPr>
          <p:nvPr>
            <p:ph type="sldNum" sz="quarter" idx="4"/>
          </p:nvPr>
        </p:nvSpPr>
        <p:spPr/>
        <p:txBody>
          <a:bodyPr/>
          <a:lstStyle/>
          <a:p>
            <a:fld id="{4F790568-C834-8C45-9BEE-BD8AE667ACA2}" type="slidenum">
              <a:rPr lang="en-US" smtClean="0"/>
              <a:pPr/>
              <a:t>40</a:t>
            </a:fld>
            <a:endParaRPr lang="en-US"/>
          </a:p>
        </p:txBody>
      </p:sp>
      <p:pic>
        <p:nvPicPr>
          <p:cNvPr id="5" name="Picture 4" descr="A red marker and a black background&#10;&#10;AI-generated content may be incorrect.">
            <a:extLst>
              <a:ext uri="{FF2B5EF4-FFF2-40B4-BE49-F238E27FC236}">
                <a16:creationId xmlns:a16="http://schemas.microsoft.com/office/drawing/2014/main" id="{8E8B147E-7355-83AF-7DF5-2780D19B37AA}"/>
              </a:ext>
            </a:extLst>
          </p:cNvPr>
          <p:cNvPicPr>
            <a:picLocks noChangeAspect="1"/>
          </p:cNvPicPr>
          <p:nvPr/>
        </p:nvPicPr>
        <p:blipFill>
          <a:blip r:embed="rId2"/>
          <a:stretch>
            <a:fillRect/>
          </a:stretch>
        </p:blipFill>
        <p:spPr>
          <a:xfrm>
            <a:off x="3124200" y="600765"/>
            <a:ext cx="5943600" cy="1625600"/>
          </a:xfrm>
          <a:prstGeom prst="rect">
            <a:avLst/>
          </a:prstGeom>
        </p:spPr>
      </p:pic>
    </p:spTree>
    <p:extLst>
      <p:ext uri="{BB962C8B-B14F-4D97-AF65-F5344CB8AC3E}">
        <p14:creationId xmlns:p14="http://schemas.microsoft.com/office/powerpoint/2010/main" val="1410788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89B7A7C-0DBE-894F-817D-000DAC827604}"/>
              </a:ext>
            </a:extLst>
          </p:cNvPr>
          <p:cNvSpPr txBox="1"/>
          <p:nvPr/>
        </p:nvSpPr>
        <p:spPr>
          <a:xfrm>
            <a:off x="721294" y="1373535"/>
            <a:ext cx="10749409" cy="4524315"/>
          </a:xfrm>
          <a:prstGeom prst="rect">
            <a:avLst/>
          </a:prstGeom>
          <a:noFill/>
        </p:spPr>
        <p:txBody>
          <a:bodyPr wrap="square" lIns="91440" tIns="45720" rIns="91440" bIns="45720" rtlCol="0" anchor="t">
            <a:spAutoFit/>
          </a:bodyPr>
          <a:lstStyle/>
          <a:p>
            <a:pPr algn="ctr"/>
            <a:r>
              <a:rPr lang="en-US" sz="3200">
                <a:latin typeface="Playfair Display" pitchFamily="2" charset="77"/>
                <a:ea typeface="+mn-lt"/>
                <a:cs typeface="+mn-lt"/>
              </a:rPr>
              <a:t>Launched in 2016, Give Local is a</a:t>
            </a:r>
            <a:r>
              <a:rPr lang="en-US" sz="3200" b="1">
                <a:latin typeface="Playfair Display" pitchFamily="2" charset="77"/>
                <a:ea typeface="+mn-lt"/>
                <a:cs typeface="+mn-lt"/>
              </a:rPr>
              <a:t> community awareness campaign</a:t>
            </a:r>
            <a:r>
              <a:rPr lang="en-US" sz="3200">
                <a:latin typeface="Playfair Display" pitchFamily="2" charset="77"/>
                <a:ea typeface="+mn-lt"/>
                <a:cs typeface="+mn-lt"/>
              </a:rPr>
              <a:t> </a:t>
            </a:r>
            <a:r>
              <a:rPr lang="en-US" sz="3200" b="1">
                <a:latin typeface="Playfair Display" pitchFamily="2" charset="77"/>
                <a:ea typeface="+mn-lt"/>
                <a:cs typeface="+mn-lt"/>
              </a:rPr>
              <a:t>designed to connect community members to certified local nonprofits </a:t>
            </a:r>
            <a:r>
              <a:rPr lang="en-US" sz="3200">
                <a:latin typeface="Playfair Display" pitchFamily="2" charset="77"/>
                <a:ea typeface="+mn-lt"/>
                <a:cs typeface="+mn-lt"/>
              </a:rPr>
              <a:t>and to</a:t>
            </a:r>
            <a:r>
              <a:rPr lang="en-US" sz="3200" b="1">
                <a:latin typeface="Playfair Display" pitchFamily="2" charset="77"/>
                <a:ea typeface="+mn-lt"/>
                <a:cs typeface="+mn-lt"/>
              </a:rPr>
              <a:t> raise funds to support their missions. </a:t>
            </a:r>
            <a:r>
              <a:rPr lang="en-US" sz="3200">
                <a:latin typeface="Playfair Display" pitchFamily="2" charset="77"/>
                <a:ea typeface="+mn-lt"/>
                <a:cs typeface="+mn-lt"/>
              </a:rPr>
              <a:t>The campaign supports nonprofits providing services in Chester and Lancaster Counties, South Carolina. </a:t>
            </a:r>
            <a:endParaRPr lang="en-US" sz="3200">
              <a:latin typeface="Playfair Display" pitchFamily="2" charset="77"/>
              <a:ea typeface="+mn-lt"/>
              <a:cs typeface="Arial"/>
            </a:endParaRPr>
          </a:p>
          <a:p>
            <a:pPr algn="ctr"/>
            <a:endParaRPr lang="en-US" sz="3200">
              <a:latin typeface="Playfair Display" pitchFamily="2" charset="77"/>
              <a:ea typeface="+mn-lt"/>
              <a:cs typeface="+mn-lt"/>
            </a:endParaRPr>
          </a:p>
          <a:p>
            <a:pPr algn="ctr"/>
            <a:r>
              <a:rPr lang="en-US" sz="3200">
                <a:latin typeface="Playfair Display" pitchFamily="2" charset="77"/>
                <a:ea typeface="+mn-lt"/>
                <a:cs typeface="+mn-lt"/>
              </a:rPr>
              <a:t>Since inception, Give Local has raised over $3 million for over 100 local nonprofit organizations.  </a:t>
            </a:r>
            <a:endParaRPr lang="en-US" sz="3200">
              <a:latin typeface="Playfair Display" pitchFamily="2" charset="77"/>
              <a:cs typeface="Arial"/>
            </a:endParaRPr>
          </a:p>
        </p:txBody>
      </p:sp>
      <p:sp>
        <p:nvSpPr>
          <p:cNvPr id="15" name="TextBox 14">
            <a:extLst>
              <a:ext uri="{FF2B5EF4-FFF2-40B4-BE49-F238E27FC236}">
                <a16:creationId xmlns:a16="http://schemas.microsoft.com/office/drawing/2014/main" id="{A32D21B9-16C0-9E13-D1C7-D7E3C86C25D6}"/>
              </a:ext>
            </a:extLst>
          </p:cNvPr>
          <p:cNvSpPr txBox="1"/>
          <p:nvPr/>
        </p:nvSpPr>
        <p:spPr>
          <a:xfrm>
            <a:off x="3019414" y="388226"/>
            <a:ext cx="615317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BD2131"/>
                </a:solidFill>
                <a:latin typeface="Playfair Display" pitchFamily="2" charset="77"/>
              </a:rPr>
              <a:t>History of Give Local </a:t>
            </a:r>
            <a:r>
              <a:rPr lang="en-US" sz="4400">
                <a:solidFill>
                  <a:srgbClr val="BD2131"/>
                </a:solidFill>
                <a:latin typeface="Playfair Display" pitchFamily="2" charset="77"/>
              </a:rPr>
              <a:t>​</a:t>
            </a:r>
            <a:endParaRPr lang="en-US" sz="4400">
              <a:solidFill>
                <a:srgbClr val="BD2131"/>
              </a:solidFill>
              <a:latin typeface="Playfair Display" pitchFamily="2" charset="77"/>
              <a:ea typeface="Calibri"/>
              <a:cs typeface="Calibri"/>
            </a:endParaRPr>
          </a:p>
        </p:txBody>
      </p:sp>
      <p:sp>
        <p:nvSpPr>
          <p:cNvPr id="2" name="Slide Number Placeholder 1">
            <a:extLst>
              <a:ext uri="{FF2B5EF4-FFF2-40B4-BE49-F238E27FC236}">
                <a16:creationId xmlns:a16="http://schemas.microsoft.com/office/drawing/2014/main" id="{DB8F924D-CB80-2D7B-0D2C-7DE9F880DE8C}"/>
              </a:ext>
            </a:extLst>
          </p:cNvPr>
          <p:cNvSpPr>
            <a:spLocks noGrp="1"/>
          </p:cNvSpPr>
          <p:nvPr>
            <p:ph type="sldNum" sz="quarter" idx="4"/>
          </p:nvPr>
        </p:nvSpPr>
        <p:spPr>
          <a:xfrm>
            <a:off x="838200" y="6311900"/>
            <a:ext cx="664029" cy="365125"/>
          </a:xfrm>
        </p:spPr>
        <p:txBody>
          <a:bodyPr/>
          <a:lstStyle/>
          <a:p>
            <a:fld id="{4F790568-C834-8C45-9BEE-BD8AE667ACA2}" type="slidenum">
              <a:rPr lang="en-US" smtClean="0"/>
              <a:pPr/>
              <a:t>41</a:t>
            </a:fld>
            <a:endParaRPr lang="en-US"/>
          </a:p>
        </p:txBody>
      </p:sp>
    </p:spTree>
    <p:extLst>
      <p:ext uri="{BB962C8B-B14F-4D97-AF65-F5344CB8AC3E}">
        <p14:creationId xmlns:p14="http://schemas.microsoft.com/office/powerpoint/2010/main" val="3435192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mparison of a bar graph&#10;&#10;Description automatically generated">
            <a:extLst>
              <a:ext uri="{FF2B5EF4-FFF2-40B4-BE49-F238E27FC236}">
                <a16:creationId xmlns:a16="http://schemas.microsoft.com/office/drawing/2014/main" id="{4F675855-5C9D-6EE3-0646-D7915764A312}"/>
              </a:ext>
            </a:extLst>
          </p:cNvPr>
          <p:cNvPicPr>
            <a:picLocks noChangeAspect="1"/>
          </p:cNvPicPr>
          <p:nvPr/>
        </p:nvPicPr>
        <p:blipFill>
          <a:blip r:embed="rId3"/>
          <a:stretch>
            <a:fillRect/>
          </a:stretch>
        </p:blipFill>
        <p:spPr>
          <a:xfrm>
            <a:off x="335280" y="962894"/>
            <a:ext cx="11521440" cy="5221502"/>
          </a:xfrm>
          <a:prstGeom prst="rect">
            <a:avLst/>
          </a:prstGeom>
        </p:spPr>
      </p:pic>
      <p:sp>
        <p:nvSpPr>
          <p:cNvPr id="3" name="Slide Number Placeholder 1">
            <a:extLst>
              <a:ext uri="{FF2B5EF4-FFF2-40B4-BE49-F238E27FC236}">
                <a16:creationId xmlns:a16="http://schemas.microsoft.com/office/drawing/2014/main" id="{E66DB800-86F9-65BE-F31D-0DC6FA2CE874}"/>
              </a:ext>
            </a:extLst>
          </p:cNvPr>
          <p:cNvSpPr>
            <a:spLocks noGrp="1"/>
          </p:cNvSpPr>
          <p:nvPr>
            <p:ph type="sldNum" sz="quarter" idx="4"/>
          </p:nvPr>
        </p:nvSpPr>
        <p:spPr>
          <a:xfrm>
            <a:off x="838200" y="6311900"/>
            <a:ext cx="664029" cy="365125"/>
          </a:xfrm>
        </p:spPr>
        <p:txBody>
          <a:bodyPr/>
          <a:lstStyle/>
          <a:p>
            <a:fld id="{4F790568-C834-8C45-9BEE-BD8AE667ACA2}" type="slidenum">
              <a:rPr lang="en-US" smtClean="0"/>
              <a:pPr/>
              <a:t>42</a:t>
            </a:fld>
            <a:endParaRPr lang="en-US"/>
          </a:p>
        </p:txBody>
      </p:sp>
      <p:sp>
        <p:nvSpPr>
          <p:cNvPr id="4" name="TextBox 3">
            <a:extLst>
              <a:ext uri="{FF2B5EF4-FFF2-40B4-BE49-F238E27FC236}">
                <a16:creationId xmlns:a16="http://schemas.microsoft.com/office/drawing/2014/main" id="{EE9DBD48-EFF7-1453-5E93-7D740BACF1F7}"/>
              </a:ext>
            </a:extLst>
          </p:cNvPr>
          <p:cNvSpPr txBox="1"/>
          <p:nvPr/>
        </p:nvSpPr>
        <p:spPr>
          <a:xfrm>
            <a:off x="3019414" y="388226"/>
            <a:ext cx="615317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a:solidFill>
                  <a:srgbClr val="BD2131"/>
                </a:solidFill>
                <a:latin typeface="Playfair Display" pitchFamily="2" charset="77"/>
              </a:rPr>
              <a:t>History of Give Local </a:t>
            </a:r>
            <a:r>
              <a:rPr lang="en-US" sz="4400">
                <a:solidFill>
                  <a:srgbClr val="BD2131"/>
                </a:solidFill>
                <a:latin typeface="Playfair Display" pitchFamily="2" charset="77"/>
              </a:rPr>
              <a:t>​</a:t>
            </a:r>
            <a:endParaRPr lang="en-US" sz="4400">
              <a:solidFill>
                <a:srgbClr val="BD2131"/>
              </a:solidFill>
              <a:latin typeface="Playfair Display" pitchFamily="2" charset="77"/>
              <a:ea typeface="Calibri"/>
              <a:cs typeface="Calibri"/>
            </a:endParaRPr>
          </a:p>
        </p:txBody>
      </p:sp>
    </p:spTree>
    <p:extLst>
      <p:ext uri="{BB962C8B-B14F-4D97-AF65-F5344CB8AC3E}">
        <p14:creationId xmlns:p14="http://schemas.microsoft.com/office/powerpoint/2010/main" val="148540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07002-13A9-05A5-BDAC-E28CF58BFFF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37AC50-17CA-F14C-4505-FD18A1A5C9EA}"/>
              </a:ext>
            </a:extLst>
          </p:cNvPr>
          <p:cNvSpPr>
            <a:spLocks noGrp="1"/>
          </p:cNvSpPr>
          <p:nvPr>
            <p:ph type="sldNum" sz="quarter" idx="4"/>
          </p:nvPr>
        </p:nvSpPr>
        <p:spPr/>
        <p:txBody>
          <a:bodyPr/>
          <a:lstStyle/>
          <a:p>
            <a:fld id="{4F790568-C834-8C45-9BEE-BD8AE667ACA2}" type="slidenum">
              <a:rPr lang="en-US" smtClean="0"/>
              <a:pPr/>
              <a:t>43</a:t>
            </a:fld>
            <a:endParaRPr lang="en-US"/>
          </a:p>
        </p:txBody>
      </p:sp>
      <p:sp>
        <p:nvSpPr>
          <p:cNvPr id="15" name="TextBox 14">
            <a:extLst>
              <a:ext uri="{FF2B5EF4-FFF2-40B4-BE49-F238E27FC236}">
                <a16:creationId xmlns:a16="http://schemas.microsoft.com/office/drawing/2014/main" id="{9F4DE887-554C-52E3-B772-B1B43B4187CD}"/>
              </a:ext>
            </a:extLst>
          </p:cNvPr>
          <p:cNvSpPr txBox="1">
            <a:spLocks/>
          </p:cNvSpPr>
          <p:nvPr/>
        </p:nvSpPr>
        <p:spPr>
          <a:xfrm>
            <a:off x="1643187" y="226445"/>
            <a:ext cx="8905626" cy="954107"/>
          </a:xfrm>
          <a:prstGeom prst="rect">
            <a:avLst/>
          </a:prstGeom>
          <a:noFill/>
        </p:spPr>
        <p:txBody>
          <a:bodyPr wrap="square" rtlCol="0" anchor="ctr">
            <a:spAutoFit/>
          </a:bodyPr>
          <a:lstStyle/>
          <a:p>
            <a:pPr algn="ctr"/>
            <a:r>
              <a:rPr lang="en-US" sz="2800" b="1">
                <a:solidFill>
                  <a:schemeClr val="tx2"/>
                </a:solidFill>
                <a:latin typeface="Playfair Display" pitchFamily="2" charset="77"/>
              </a:rPr>
              <a:t>RAISED DURING GIVE LOCAL 2024</a:t>
            </a:r>
          </a:p>
          <a:p>
            <a:pPr algn="ctr"/>
            <a:r>
              <a:rPr lang="en-US" sz="2800" b="1" i="1">
                <a:solidFill>
                  <a:srgbClr val="BD2131"/>
                </a:solidFill>
                <a:latin typeface="Playfair Display" pitchFamily="2" charset="77"/>
              </a:rPr>
              <a:t>! NEW RECORDS MADE !</a:t>
            </a:r>
          </a:p>
        </p:txBody>
      </p:sp>
      <p:pic>
        <p:nvPicPr>
          <p:cNvPr id="17" name="Picture 16" descr="Confetti and streamers on a black background&#10;&#10;Description automatically generated">
            <a:extLst>
              <a:ext uri="{FF2B5EF4-FFF2-40B4-BE49-F238E27FC236}">
                <a16:creationId xmlns:a16="http://schemas.microsoft.com/office/drawing/2014/main" id="{28DFE340-EEAC-8B32-9B36-E72EFA051B9A}"/>
              </a:ext>
            </a:extLst>
          </p:cNvPr>
          <p:cNvPicPr>
            <a:picLocks noChangeAspect="1"/>
          </p:cNvPicPr>
          <p:nvPr/>
        </p:nvPicPr>
        <p:blipFill>
          <a:blip r:embed="rId2"/>
          <a:stretch>
            <a:fillRect/>
          </a:stretch>
        </p:blipFill>
        <p:spPr>
          <a:xfrm>
            <a:off x="486787" y="703498"/>
            <a:ext cx="3002166" cy="3002166"/>
          </a:xfrm>
          <a:prstGeom prst="rect">
            <a:avLst/>
          </a:prstGeom>
        </p:spPr>
      </p:pic>
      <p:pic>
        <p:nvPicPr>
          <p:cNvPr id="18" name="Picture 17" descr="Confetti and streamers on a black background&#10;&#10;Description automatically generated">
            <a:extLst>
              <a:ext uri="{FF2B5EF4-FFF2-40B4-BE49-F238E27FC236}">
                <a16:creationId xmlns:a16="http://schemas.microsoft.com/office/drawing/2014/main" id="{327D4773-428E-31E5-E32D-3BD078C37A0F}"/>
              </a:ext>
            </a:extLst>
          </p:cNvPr>
          <p:cNvPicPr>
            <a:picLocks noChangeAspect="1"/>
          </p:cNvPicPr>
          <p:nvPr/>
        </p:nvPicPr>
        <p:blipFill>
          <a:blip r:embed="rId2"/>
          <a:stretch>
            <a:fillRect/>
          </a:stretch>
        </p:blipFill>
        <p:spPr>
          <a:xfrm flipH="1">
            <a:off x="8703049" y="703498"/>
            <a:ext cx="3002166" cy="3002166"/>
          </a:xfrm>
          <a:prstGeom prst="rect">
            <a:avLst/>
          </a:prstGeom>
        </p:spPr>
      </p:pic>
      <p:sp>
        <p:nvSpPr>
          <p:cNvPr id="2" name="TextBox 1">
            <a:extLst>
              <a:ext uri="{FF2B5EF4-FFF2-40B4-BE49-F238E27FC236}">
                <a16:creationId xmlns:a16="http://schemas.microsoft.com/office/drawing/2014/main" id="{9E8450EB-FE5B-BFE9-41CF-CD68147691D0}"/>
              </a:ext>
            </a:extLst>
          </p:cNvPr>
          <p:cNvSpPr txBox="1"/>
          <p:nvPr/>
        </p:nvSpPr>
        <p:spPr>
          <a:xfrm>
            <a:off x="1511346" y="1207703"/>
            <a:ext cx="9169309" cy="1862048"/>
          </a:xfrm>
          <a:prstGeom prst="rect">
            <a:avLst/>
          </a:prstGeom>
          <a:noFill/>
        </p:spPr>
        <p:txBody>
          <a:bodyPr wrap="square" rtlCol="0" anchor="ctr">
            <a:spAutoFit/>
          </a:bodyPr>
          <a:lstStyle/>
          <a:p>
            <a:pPr algn="ctr"/>
            <a:r>
              <a:rPr lang="en-US" sz="11500" b="1">
                <a:solidFill>
                  <a:srgbClr val="BD2131"/>
                </a:solidFill>
                <a:effectLst>
                  <a:glow rad="63500">
                    <a:schemeClr val="accent4">
                      <a:lumMod val="60000"/>
                      <a:lumOff val="40000"/>
                      <a:alpha val="40000"/>
                    </a:schemeClr>
                  </a:glow>
                </a:effectLst>
                <a:latin typeface="Helvetica Neue" panose="02000503000000020004" pitchFamily="2" charset="0"/>
                <a:ea typeface="Helvetica Neue" panose="02000503000000020004" pitchFamily="2" charset="0"/>
                <a:cs typeface="Helvetica Neue" panose="02000503000000020004" pitchFamily="2" charset="0"/>
              </a:rPr>
              <a:t>$720,448</a:t>
            </a:r>
          </a:p>
        </p:txBody>
      </p:sp>
      <p:sp>
        <p:nvSpPr>
          <p:cNvPr id="3" name="TextBox 2">
            <a:extLst>
              <a:ext uri="{FF2B5EF4-FFF2-40B4-BE49-F238E27FC236}">
                <a16:creationId xmlns:a16="http://schemas.microsoft.com/office/drawing/2014/main" id="{427ABE8D-49AF-3399-0BC0-D5B2176B1ACF}"/>
              </a:ext>
            </a:extLst>
          </p:cNvPr>
          <p:cNvSpPr txBox="1"/>
          <p:nvPr/>
        </p:nvSpPr>
        <p:spPr>
          <a:xfrm>
            <a:off x="5010761" y="4153254"/>
            <a:ext cx="2170477" cy="1446550"/>
          </a:xfrm>
          <a:prstGeom prst="rect">
            <a:avLst/>
          </a:prstGeom>
          <a:solidFill>
            <a:schemeClr val="bg1">
              <a:alpha val="87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i="1">
                <a:ln w="3175" cap="rnd">
                  <a:noFill/>
                </a:ln>
                <a:solidFill>
                  <a:schemeClr val="accent2"/>
                </a:solidFill>
                <a:effectLst>
                  <a:glow rad="541098">
                    <a:schemeClr val="bg1">
                      <a:alpha val="95780"/>
                    </a:schemeClr>
                  </a:glow>
                </a:effectLst>
              </a:rPr>
              <a:t>3,165+</a:t>
            </a:r>
          </a:p>
          <a:p>
            <a:pPr algn="ctr"/>
            <a:r>
              <a:rPr lang="en-US" sz="4400" i="1">
                <a:ln w="3175" cap="rnd">
                  <a:noFill/>
                </a:ln>
                <a:solidFill>
                  <a:schemeClr val="accent2"/>
                </a:solidFill>
                <a:effectLst>
                  <a:glow rad="541098">
                    <a:schemeClr val="bg1">
                      <a:alpha val="95780"/>
                    </a:schemeClr>
                  </a:glow>
                </a:effectLst>
              </a:rPr>
              <a:t>gifts</a:t>
            </a:r>
          </a:p>
        </p:txBody>
      </p:sp>
      <p:sp>
        <p:nvSpPr>
          <p:cNvPr id="5" name="TextBox 4">
            <a:extLst>
              <a:ext uri="{FF2B5EF4-FFF2-40B4-BE49-F238E27FC236}">
                <a16:creationId xmlns:a16="http://schemas.microsoft.com/office/drawing/2014/main" id="{A69A63D6-3525-7926-D86E-CFA87B3647CB}"/>
              </a:ext>
            </a:extLst>
          </p:cNvPr>
          <p:cNvSpPr txBox="1"/>
          <p:nvPr/>
        </p:nvSpPr>
        <p:spPr>
          <a:xfrm>
            <a:off x="557946" y="4153254"/>
            <a:ext cx="2170477" cy="1446550"/>
          </a:xfrm>
          <a:prstGeom prst="rect">
            <a:avLst/>
          </a:prstGeom>
          <a:solidFill>
            <a:schemeClr val="bg1">
              <a:alpha val="87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i="1">
                <a:ln w="3175" cap="rnd">
                  <a:noFill/>
                </a:ln>
                <a:solidFill>
                  <a:schemeClr val="accent2"/>
                </a:solidFill>
                <a:effectLst>
                  <a:glow rad="541098">
                    <a:schemeClr val="bg1">
                      <a:alpha val="95780"/>
                    </a:schemeClr>
                  </a:glow>
                </a:effectLst>
              </a:rPr>
              <a:t>2,171+</a:t>
            </a:r>
          </a:p>
          <a:p>
            <a:pPr algn="ctr"/>
            <a:r>
              <a:rPr lang="en-US" sz="4400" i="1">
                <a:ln w="3175" cap="rnd">
                  <a:noFill/>
                </a:ln>
                <a:solidFill>
                  <a:schemeClr val="accent2"/>
                </a:solidFill>
                <a:effectLst>
                  <a:glow rad="541098">
                    <a:schemeClr val="bg1">
                      <a:alpha val="95780"/>
                    </a:schemeClr>
                  </a:glow>
                </a:effectLst>
              </a:rPr>
              <a:t>donors</a:t>
            </a:r>
          </a:p>
        </p:txBody>
      </p:sp>
      <p:sp>
        <p:nvSpPr>
          <p:cNvPr id="6" name="Heart 5">
            <a:extLst>
              <a:ext uri="{FF2B5EF4-FFF2-40B4-BE49-F238E27FC236}">
                <a16:creationId xmlns:a16="http://schemas.microsoft.com/office/drawing/2014/main" id="{CFDD6278-2480-0FA9-7DBF-4A987B61CC3F}"/>
              </a:ext>
            </a:extLst>
          </p:cNvPr>
          <p:cNvSpPr/>
          <p:nvPr/>
        </p:nvSpPr>
        <p:spPr>
          <a:xfrm>
            <a:off x="2784354" y="3978069"/>
            <a:ext cx="2170477" cy="1855846"/>
          </a:xfrm>
          <a:prstGeom prst="heart">
            <a:avLst/>
          </a:prstGeom>
          <a:solidFill>
            <a:srgbClr val="BD2131"/>
          </a:solidFill>
          <a:ln w="38100">
            <a:solidFill>
              <a:schemeClr val="accent2"/>
            </a:solidFill>
          </a:ln>
          <a:effectLst>
            <a:glow rad="101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i="1">
                <a:latin typeface="Playfair Display" pitchFamily="2" charset="77"/>
              </a:rPr>
              <a:t>gave</a:t>
            </a:r>
          </a:p>
        </p:txBody>
      </p:sp>
      <p:sp>
        <p:nvSpPr>
          <p:cNvPr id="7" name="TextBox 6">
            <a:extLst>
              <a:ext uri="{FF2B5EF4-FFF2-40B4-BE49-F238E27FC236}">
                <a16:creationId xmlns:a16="http://schemas.microsoft.com/office/drawing/2014/main" id="{A52B9320-4D0D-3B50-42A6-92895489C965}"/>
              </a:ext>
            </a:extLst>
          </p:cNvPr>
          <p:cNvSpPr txBox="1"/>
          <p:nvPr/>
        </p:nvSpPr>
        <p:spPr>
          <a:xfrm>
            <a:off x="9407646" y="4153254"/>
            <a:ext cx="2170477" cy="1446550"/>
          </a:xfrm>
          <a:prstGeom prst="rect">
            <a:avLst/>
          </a:prstGeom>
          <a:solidFill>
            <a:schemeClr val="bg1">
              <a:alpha val="87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i="1">
                <a:ln w="3175" cap="rnd">
                  <a:noFill/>
                </a:ln>
                <a:solidFill>
                  <a:schemeClr val="accent2"/>
                </a:solidFill>
                <a:effectLst>
                  <a:glow rad="541098">
                    <a:schemeClr val="bg1">
                      <a:alpha val="95780"/>
                    </a:schemeClr>
                  </a:glow>
                </a:effectLst>
              </a:rPr>
              <a:t>93</a:t>
            </a:r>
          </a:p>
          <a:p>
            <a:pPr algn="ctr"/>
            <a:r>
              <a:rPr lang="en-US" sz="4400" i="1">
                <a:ln w="3175" cap="rnd">
                  <a:noFill/>
                </a:ln>
                <a:solidFill>
                  <a:schemeClr val="accent2"/>
                </a:solidFill>
                <a:effectLst>
                  <a:glow rad="541098">
                    <a:schemeClr val="bg1">
                      <a:alpha val="95780"/>
                    </a:schemeClr>
                  </a:glow>
                </a:effectLst>
              </a:rPr>
              <a:t>NPOs</a:t>
            </a:r>
          </a:p>
        </p:txBody>
      </p:sp>
      <p:sp>
        <p:nvSpPr>
          <p:cNvPr id="8" name="Heart 7">
            <a:extLst>
              <a:ext uri="{FF2B5EF4-FFF2-40B4-BE49-F238E27FC236}">
                <a16:creationId xmlns:a16="http://schemas.microsoft.com/office/drawing/2014/main" id="{09899D20-AC86-7D21-6485-537F96266820}"/>
              </a:ext>
            </a:extLst>
          </p:cNvPr>
          <p:cNvSpPr/>
          <p:nvPr/>
        </p:nvSpPr>
        <p:spPr>
          <a:xfrm>
            <a:off x="7237169" y="3948606"/>
            <a:ext cx="2170477" cy="1855846"/>
          </a:xfrm>
          <a:prstGeom prst="heart">
            <a:avLst/>
          </a:prstGeom>
          <a:solidFill>
            <a:srgbClr val="BD2131"/>
          </a:solidFill>
          <a:ln w="38100">
            <a:solidFill>
              <a:schemeClr val="accent2"/>
            </a:solidFill>
          </a:ln>
          <a:effectLst>
            <a:glow rad="101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i="1">
                <a:latin typeface="Playfair Display" pitchFamily="2" charset="77"/>
              </a:rPr>
              <a:t>to</a:t>
            </a:r>
          </a:p>
        </p:txBody>
      </p:sp>
    </p:spTree>
    <p:extLst>
      <p:ext uri="{BB962C8B-B14F-4D97-AF65-F5344CB8AC3E}">
        <p14:creationId xmlns:p14="http://schemas.microsoft.com/office/powerpoint/2010/main" val="25769103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icture containing map&#10;&#10;Description automatically generated">
            <a:extLst>
              <a:ext uri="{FF2B5EF4-FFF2-40B4-BE49-F238E27FC236}">
                <a16:creationId xmlns:a16="http://schemas.microsoft.com/office/drawing/2014/main" id="{63387EE7-2241-518E-AC33-EC9FA2F4951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1669" y="474809"/>
            <a:ext cx="11648661" cy="552856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ECBC5FF-2D71-EFAA-3086-A27D66DC4013}"/>
              </a:ext>
            </a:extLst>
          </p:cNvPr>
          <p:cNvSpPr>
            <a:spLocks noGrp="1"/>
          </p:cNvSpPr>
          <p:nvPr>
            <p:ph type="sldNum" sz="quarter" idx="4"/>
          </p:nvPr>
        </p:nvSpPr>
        <p:spPr/>
        <p:txBody>
          <a:bodyPr/>
          <a:lstStyle/>
          <a:p>
            <a:fld id="{4F790568-C834-8C45-9BEE-BD8AE667ACA2}" type="slidenum">
              <a:rPr lang="en-US" smtClean="0"/>
              <a:pPr/>
              <a:t>44</a:t>
            </a:fld>
            <a:endParaRPr lang="en-US"/>
          </a:p>
        </p:txBody>
      </p:sp>
      <p:sp>
        <p:nvSpPr>
          <p:cNvPr id="6" name="TextBox 5">
            <a:extLst>
              <a:ext uri="{FF2B5EF4-FFF2-40B4-BE49-F238E27FC236}">
                <a16:creationId xmlns:a16="http://schemas.microsoft.com/office/drawing/2014/main" id="{8A12A429-F4F0-D130-A267-866FE4B7A8CB}"/>
              </a:ext>
            </a:extLst>
          </p:cNvPr>
          <p:cNvSpPr txBox="1"/>
          <p:nvPr/>
        </p:nvSpPr>
        <p:spPr>
          <a:xfrm>
            <a:off x="1193316" y="5825165"/>
            <a:ext cx="9805365" cy="769441"/>
          </a:xfrm>
          <a:prstGeom prst="rect">
            <a:avLst/>
          </a:prstGeom>
          <a:noFill/>
        </p:spPr>
        <p:txBody>
          <a:bodyPr wrap="square">
            <a:spAutoFit/>
          </a:bodyPr>
          <a:lstStyle/>
          <a:p>
            <a:pPr algn="ctr"/>
            <a:r>
              <a:rPr lang="en-US" sz="4400" b="1" i="1">
                <a:solidFill>
                  <a:srgbClr val="BD2131"/>
                </a:solidFill>
                <a:effectLst/>
                <a:latin typeface="Playfair Display" pitchFamily="2" charset="77"/>
              </a:rPr>
              <a:t> Giving Local Around the Globe, 2024</a:t>
            </a:r>
            <a:endParaRPr lang="en-US" sz="4400" b="1" i="1">
              <a:solidFill>
                <a:srgbClr val="BD2131"/>
              </a:solidFill>
              <a:latin typeface="Playfair Display" pitchFamily="2" charset="77"/>
            </a:endParaRPr>
          </a:p>
        </p:txBody>
      </p:sp>
      <p:sp>
        <p:nvSpPr>
          <p:cNvPr id="13" name="Arc 12">
            <a:extLst>
              <a:ext uri="{FF2B5EF4-FFF2-40B4-BE49-F238E27FC236}">
                <a16:creationId xmlns:a16="http://schemas.microsoft.com/office/drawing/2014/main" id="{77002B22-B006-EE06-0532-EBFA38ADFE25}"/>
              </a:ext>
            </a:extLst>
          </p:cNvPr>
          <p:cNvSpPr/>
          <p:nvPr/>
        </p:nvSpPr>
        <p:spPr>
          <a:xfrm rot="1122622">
            <a:off x="2405096" y="2822752"/>
            <a:ext cx="4405463" cy="3229336"/>
          </a:xfrm>
          <a:prstGeom prst="arc">
            <a:avLst>
              <a:gd name="adj1" fmla="val 12929868"/>
              <a:gd name="adj2" fmla="val 21241720"/>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6975DC84-90AC-F4A6-F767-B192D78F2A57}"/>
              </a:ext>
            </a:extLst>
          </p:cNvPr>
          <p:cNvSpPr/>
          <p:nvPr/>
        </p:nvSpPr>
        <p:spPr>
          <a:xfrm rot="1122622">
            <a:off x="2328523" y="2617626"/>
            <a:ext cx="1034904" cy="477211"/>
          </a:xfrm>
          <a:prstGeom prst="arc">
            <a:avLst>
              <a:gd name="adj1" fmla="val 11338986"/>
              <a:gd name="adj2" fmla="val 20198588"/>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3"/>
              </a:solidFill>
            </a:endParaRPr>
          </a:p>
        </p:txBody>
      </p:sp>
      <p:sp>
        <p:nvSpPr>
          <p:cNvPr id="7" name="Arc 6">
            <a:extLst>
              <a:ext uri="{FF2B5EF4-FFF2-40B4-BE49-F238E27FC236}">
                <a16:creationId xmlns:a16="http://schemas.microsoft.com/office/drawing/2014/main" id="{18322644-2906-A5FD-3ED7-12255027E2D8}"/>
              </a:ext>
            </a:extLst>
          </p:cNvPr>
          <p:cNvSpPr/>
          <p:nvPr/>
        </p:nvSpPr>
        <p:spPr>
          <a:xfrm rot="19620000">
            <a:off x="3360523" y="1785739"/>
            <a:ext cx="2881464" cy="2740507"/>
          </a:xfrm>
          <a:prstGeom prst="arc">
            <a:avLst>
              <a:gd name="adj1" fmla="val 13813944"/>
              <a:gd name="adj2" fmla="val 21241720"/>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Arc 1">
            <a:extLst>
              <a:ext uri="{FF2B5EF4-FFF2-40B4-BE49-F238E27FC236}">
                <a16:creationId xmlns:a16="http://schemas.microsoft.com/office/drawing/2014/main" id="{6F3FECF9-7A3D-E39C-B613-E89318C9A57A}"/>
              </a:ext>
            </a:extLst>
          </p:cNvPr>
          <p:cNvSpPr/>
          <p:nvPr/>
        </p:nvSpPr>
        <p:spPr>
          <a:xfrm rot="-660000">
            <a:off x="2745026" y="2145084"/>
            <a:ext cx="4922075" cy="3655537"/>
          </a:xfrm>
          <a:prstGeom prst="arc">
            <a:avLst>
              <a:gd name="adj1" fmla="val 13488688"/>
              <a:gd name="adj2" fmla="val 21241720"/>
            </a:avLst>
          </a:prstGeom>
          <a:ln w="12700">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a:extLst>
              <a:ext uri="{FF2B5EF4-FFF2-40B4-BE49-F238E27FC236}">
                <a16:creationId xmlns:a16="http://schemas.microsoft.com/office/drawing/2014/main" id="{3129FBAF-86CB-65DE-AD8D-46C48906BE89}"/>
              </a:ext>
            </a:extLst>
          </p:cNvPr>
          <p:cNvSpPr/>
          <p:nvPr/>
        </p:nvSpPr>
        <p:spPr>
          <a:xfrm rot="-900000">
            <a:off x="3065901" y="2161743"/>
            <a:ext cx="3772860" cy="2208543"/>
          </a:xfrm>
          <a:prstGeom prst="arc">
            <a:avLst>
              <a:gd name="adj1" fmla="val 12929868"/>
              <a:gd name="adj2" fmla="val 21241720"/>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Arc 4">
            <a:extLst>
              <a:ext uri="{FF2B5EF4-FFF2-40B4-BE49-F238E27FC236}">
                <a16:creationId xmlns:a16="http://schemas.microsoft.com/office/drawing/2014/main" id="{3EF0D522-51E8-7675-74AC-ED9BE194F349}"/>
              </a:ext>
            </a:extLst>
          </p:cNvPr>
          <p:cNvSpPr/>
          <p:nvPr/>
        </p:nvSpPr>
        <p:spPr>
          <a:xfrm rot="-660000">
            <a:off x="2159955" y="1746526"/>
            <a:ext cx="8214489" cy="4633196"/>
          </a:xfrm>
          <a:prstGeom prst="arc">
            <a:avLst>
              <a:gd name="adj1" fmla="val 12929868"/>
              <a:gd name="adj2" fmla="val 21241720"/>
            </a:avLst>
          </a:prstGeom>
          <a:ln w="12700">
            <a:solidFill>
              <a:schemeClr val="tx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 name="Graphic 9" descr="Heart with solid fill">
            <a:extLst>
              <a:ext uri="{FF2B5EF4-FFF2-40B4-BE49-F238E27FC236}">
                <a16:creationId xmlns:a16="http://schemas.microsoft.com/office/drawing/2014/main" id="{50DC2C53-5B07-8125-8FDD-075D853C24E9}"/>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253409" y="2720458"/>
            <a:ext cx="245165" cy="245165"/>
          </a:xfrm>
          <a:prstGeom prst="rect">
            <a:avLst/>
          </a:prstGeom>
        </p:spPr>
      </p:pic>
      <p:sp>
        <p:nvSpPr>
          <p:cNvPr id="15" name="Arc 14">
            <a:extLst>
              <a:ext uri="{FF2B5EF4-FFF2-40B4-BE49-F238E27FC236}">
                <a16:creationId xmlns:a16="http://schemas.microsoft.com/office/drawing/2014/main" id="{2E48DEE6-799D-684D-1448-B1A1A76BC7BF}"/>
              </a:ext>
            </a:extLst>
          </p:cNvPr>
          <p:cNvSpPr/>
          <p:nvPr/>
        </p:nvSpPr>
        <p:spPr>
          <a:xfrm rot="4369547">
            <a:off x="2385744" y="3604016"/>
            <a:ext cx="2493564" cy="973867"/>
          </a:xfrm>
          <a:prstGeom prst="arc">
            <a:avLst>
              <a:gd name="adj1" fmla="val 11338986"/>
              <a:gd name="adj2" fmla="val 21147770"/>
            </a:avLst>
          </a:prstGeom>
          <a:ln w="12700">
            <a:solidFill>
              <a:schemeClr val="accent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3"/>
              </a:solidFill>
            </a:endParaRPr>
          </a:p>
        </p:txBody>
      </p:sp>
      <p:sp>
        <p:nvSpPr>
          <p:cNvPr id="16" name="Arc 15">
            <a:extLst>
              <a:ext uri="{FF2B5EF4-FFF2-40B4-BE49-F238E27FC236}">
                <a16:creationId xmlns:a16="http://schemas.microsoft.com/office/drawing/2014/main" id="{46A17FB4-084F-E798-2E5E-D7663B58655E}"/>
              </a:ext>
            </a:extLst>
          </p:cNvPr>
          <p:cNvSpPr/>
          <p:nvPr/>
        </p:nvSpPr>
        <p:spPr>
          <a:xfrm rot="700557">
            <a:off x="2012394" y="2498042"/>
            <a:ext cx="1387712" cy="999156"/>
          </a:xfrm>
          <a:prstGeom prst="arc">
            <a:avLst>
              <a:gd name="adj1" fmla="val 11338986"/>
              <a:gd name="adj2" fmla="val 19559768"/>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accent3"/>
              </a:solidFill>
            </a:endParaRPr>
          </a:p>
        </p:txBody>
      </p:sp>
    </p:spTree>
    <p:extLst>
      <p:ext uri="{BB962C8B-B14F-4D97-AF65-F5344CB8AC3E}">
        <p14:creationId xmlns:p14="http://schemas.microsoft.com/office/powerpoint/2010/main" val="2258686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5" name="Picture 4" descr="A red and blue logo with text&#10;&#10;AI-generated content may be incorrect.">
            <a:extLst>
              <a:ext uri="{FF2B5EF4-FFF2-40B4-BE49-F238E27FC236}">
                <a16:creationId xmlns:a16="http://schemas.microsoft.com/office/drawing/2014/main" id="{8F26269B-1083-3A11-62CF-D020EDC582B4}"/>
              </a:ext>
            </a:extLst>
          </p:cNvPr>
          <p:cNvPicPr>
            <a:picLocks noChangeAspect="1"/>
          </p:cNvPicPr>
          <p:nvPr/>
        </p:nvPicPr>
        <p:blipFill>
          <a:blip r:embed="rId2"/>
          <a:stretch>
            <a:fillRect/>
          </a:stretch>
        </p:blipFill>
        <p:spPr>
          <a:xfrm>
            <a:off x="3375211" y="-672354"/>
            <a:ext cx="8422341" cy="8422341"/>
          </a:xfrm>
          <a:prstGeom prst="rect">
            <a:avLst/>
          </a:prstGeom>
        </p:spPr>
      </p:pic>
      <p:sp>
        <p:nvSpPr>
          <p:cNvPr id="9" name="Title 4">
            <a:extLst>
              <a:ext uri="{FF2B5EF4-FFF2-40B4-BE49-F238E27FC236}">
                <a16:creationId xmlns:a16="http://schemas.microsoft.com/office/drawing/2014/main" id="{C0DCF722-B663-E915-47D4-EA95C5782A7C}"/>
              </a:ext>
            </a:extLst>
          </p:cNvPr>
          <p:cNvSpPr txBox="1">
            <a:spLocks/>
          </p:cNvSpPr>
          <p:nvPr/>
        </p:nvSpPr>
        <p:spPr>
          <a:xfrm>
            <a:off x="990600" y="652462"/>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Playfair Display" pitchFamily="2" charset="77"/>
                <a:ea typeface="+mj-ea"/>
                <a:cs typeface="+mj-cs"/>
              </a:defRPr>
            </a:lvl1pPr>
          </a:lstStyle>
          <a:p>
            <a:r>
              <a:rPr lang="en-US" b="1" i="1">
                <a:solidFill>
                  <a:schemeClr val="bg1"/>
                </a:solidFill>
              </a:rPr>
              <a:t>CELEBRATING</a:t>
            </a:r>
          </a:p>
        </p:txBody>
      </p:sp>
    </p:spTree>
    <p:extLst>
      <p:ext uri="{BB962C8B-B14F-4D97-AF65-F5344CB8AC3E}">
        <p14:creationId xmlns:p14="http://schemas.microsoft.com/office/powerpoint/2010/main" val="1575117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8082B3-F018-1EE4-2C92-EC20B8DB0143}"/>
              </a:ext>
            </a:extLst>
          </p:cNvPr>
          <p:cNvSpPr>
            <a:spLocks noGrp="1"/>
          </p:cNvSpPr>
          <p:nvPr>
            <p:ph type="sldNum" sz="quarter" idx="4"/>
          </p:nvPr>
        </p:nvSpPr>
        <p:spPr/>
        <p:txBody>
          <a:bodyPr/>
          <a:lstStyle/>
          <a:p>
            <a:fld id="{4F790568-C834-8C45-9BEE-BD8AE667ACA2}" type="slidenum">
              <a:rPr lang="en-US" smtClean="0"/>
              <a:pPr/>
              <a:t>46</a:t>
            </a:fld>
            <a:endParaRPr lang="en-US"/>
          </a:p>
        </p:txBody>
      </p:sp>
      <p:sp>
        <p:nvSpPr>
          <p:cNvPr id="3" name="TextBox 2">
            <a:extLst>
              <a:ext uri="{FF2B5EF4-FFF2-40B4-BE49-F238E27FC236}">
                <a16:creationId xmlns:a16="http://schemas.microsoft.com/office/drawing/2014/main" id="{ED6C043B-6AD4-DC28-4BFC-085AB3E5576E}"/>
              </a:ext>
            </a:extLst>
          </p:cNvPr>
          <p:cNvSpPr txBox="1"/>
          <p:nvPr/>
        </p:nvSpPr>
        <p:spPr>
          <a:xfrm>
            <a:off x="361946" y="3884268"/>
            <a:ext cx="11468099" cy="1415772"/>
          </a:xfrm>
          <a:prstGeom prst="rect">
            <a:avLst/>
          </a:prstGeom>
          <a:noFill/>
        </p:spPr>
        <p:txBody>
          <a:bodyPr wrap="square">
            <a:spAutoFit/>
          </a:bodyPr>
          <a:lstStyle/>
          <a:p>
            <a:pPr algn="ctr"/>
            <a:r>
              <a:rPr lang="en-US" sz="5400" b="1">
                <a:solidFill>
                  <a:schemeClr val="tx2"/>
                </a:solidFill>
                <a:effectLst>
                  <a:outerShdw blurRad="50800" dist="38100" dir="10800000" algn="r" rotWithShape="0">
                    <a:schemeClr val="tx2">
                      <a:alpha val="40000"/>
                    </a:schemeClr>
                  </a:outerShdw>
                </a:effectLst>
                <a:latin typeface="Playfair Display" pitchFamily="2" charset="77"/>
              </a:rPr>
              <a:t>National Philanthropy Day</a:t>
            </a:r>
          </a:p>
          <a:p>
            <a:pPr algn="ctr"/>
            <a:r>
              <a:rPr lang="en-US" sz="3200" i="1"/>
              <a:t>Celebrated annually on November 15</a:t>
            </a:r>
          </a:p>
        </p:txBody>
      </p:sp>
      <p:sp>
        <p:nvSpPr>
          <p:cNvPr id="4" name="TextBox 3">
            <a:extLst>
              <a:ext uri="{FF2B5EF4-FFF2-40B4-BE49-F238E27FC236}">
                <a16:creationId xmlns:a16="http://schemas.microsoft.com/office/drawing/2014/main" id="{8FB19F05-DE14-3062-2717-A9AF7F4CD870}"/>
              </a:ext>
            </a:extLst>
          </p:cNvPr>
          <p:cNvSpPr txBox="1"/>
          <p:nvPr/>
        </p:nvSpPr>
        <p:spPr>
          <a:xfrm>
            <a:off x="361945" y="1355884"/>
            <a:ext cx="11468099" cy="2215991"/>
          </a:xfrm>
          <a:prstGeom prst="rect">
            <a:avLst/>
          </a:prstGeom>
          <a:noFill/>
        </p:spPr>
        <p:txBody>
          <a:bodyPr wrap="square">
            <a:spAutoFit/>
          </a:bodyPr>
          <a:lstStyle/>
          <a:p>
            <a:pPr algn="ctr"/>
            <a:r>
              <a:rPr lang="en-US" sz="9600" b="1">
                <a:solidFill>
                  <a:srgbClr val="BD2131"/>
                </a:solidFill>
                <a:effectLst>
                  <a:outerShdw blurRad="50800" dist="38100" dir="10800000" algn="r" rotWithShape="0">
                    <a:schemeClr val="tx2">
                      <a:alpha val="40000"/>
                    </a:schemeClr>
                  </a:outerShdw>
                </a:effectLst>
                <a:latin typeface="Playfair Display" pitchFamily="2" charset="77"/>
              </a:rPr>
              <a:t>November </a:t>
            </a:r>
            <a:r>
              <a:rPr lang="en-US" sz="13800" b="1">
                <a:solidFill>
                  <a:srgbClr val="BD2131"/>
                </a:solidFill>
                <a:effectLst>
                  <a:outerShdw blurRad="50800" dist="38100" dir="10800000" algn="r" rotWithShape="0">
                    <a:schemeClr val="tx2">
                      <a:alpha val="40000"/>
                    </a:schemeClr>
                  </a:outerShdw>
                </a:effectLst>
                <a:latin typeface="Playfair Display" pitchFamily="2" charset="77"/>
              </a:rPr>
              <a:t>14</a:t>
            </a:r>
            <a:r>
              <a:rPr lang="en-US" sz="9600" b="1">
                <a:solidFill>
                  <a:srgbClr val="BD2131"/>
                </a:solidFill>
                <a:effectLst>
                  <a:outerShdw blurRad="50800" dist="38100" dir="10800000" algn="r" rotWithShape="0">
                    <a:schemeClr val="tx2">
                      <a:alpha val="40000"/>
                    </a:schemeClr>
                  </a:outerShdw>
                </a:effectLst>
                <a:latin typeface="Playfair Display" pitchFamily="2" charset="77"/>
              </a:rPr>
              <a:t>, 2025</a:t>
            </a:r>
          </a:p>
        </p:txBody>
      </p:sp>
    </p:spTree>
    <p:extLst>
      <p:ext uri="{BB962C8B-B14F-4D97-AF65-F5344CB8AC3E}">
        <p14:creationId xmlns:p14="http://schemas.microsoft.com/office/powerpoint/2010/main" val="31836004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7C62B-4DBE-7A96-E773-B8286593A7BF}"/>
              </a:ext>
            </a:extLst>
          </p:cNvPr>
          <p:cNvSpPr>
            <a:spLocks noGrp="1"/>
          </p:cNvSpPr>
          <p:nvPr>
            <p:ph type="title"/>
          </p:nvPr>
        </p:nvSpPr>
        <p:spPr/>
        <p:txBody>
          <a:bodyPr/>
          <a:lstStyle/>
          <a:p>
            <a:r>
              <a:rPr lang="en-US"/>
              <a:t>🗓️ Key Dates for 2025:</a:t>
            </a:r>
          </a:p>
        </p:txBody>
      </p:sp>
      <p:sp>
        <p:nvSpPr>
          <p:cNvPr id="3" name="Content Placeholder 2">
            <a:extLst>
              <a:ext uri="{FF2B5EF4-FFF2-40B4-BE49-F238E27FC236}">
                <a16:creationId xmlns:a16="http://schemas.microsoft.com/office/drawing/2014/main" id="{400D9B11-FCC2-9F98-D326-12562FE9FD50}"/>
              </a:ext>
            </a:extLst>
          </p:cNvPr>
          <p:cNvSpPr>
            <a:spLocks noGrp="1"/>
          </p:cNvSpPr>
          <p:nvPr>
            <p:ph idx="1"/>
          </p:nvPr>
        </p:nvSpPr>
        <p:spPr/>
        <p:txBody>
          <a:bodyPr numCol="2">
            <a:noAutofit/>
          </a:bodyPr>
          <a:lstStyle/>
          <a:p>
            <a:pPr>
              <a:lnSpc>
                <a:spcPct val="100000"/>
              </a:lnSpc>
            </a:pPr>
            <a:r>
              <a:rPr lang="en-US" sz="2400"/>
              <a:t> September 15: GL25 KICKOFF &amp;Training</a:t>
            </a:r>
          </a:p>
          <a:p>
            <a:pPr>
              <a:lnSpc>
                <a:spcPct val="100000"/>
              </a:lnSpc>
            </a:pPr>
            <a:r>
              <a:rPr lang="en-US" sz="2400"/>
              <a:t> October 15: GL25 registration closes</a:t>
            </a:r>
          </a:p>
          <a:p>
            <a:pPr>
              <a:lnSpc>
                <a:spcPct val="100000"/>
              </a:lnSpc>
            </a:pPr>
            <a:r>
              <a:rPr lang="en-US" sz="2400"/>
              <a:t> November 1: Give Local! Blitz 💥</a:t>
            </a:r>
          </a:p>
          <a:p>
            <a:pPr>
              <a:lnSpc>
                <a:spcPct val="100000"/>
              </a:lnSpc>
            </a:pPr>
            <a:r>
              <a:rPr lang="en-US" sz="2400" b="1"/>
              <a:t> November 14, 2025: Give Local! 2025</a:t>
            </a:r>
            <a:endParaRPr lang="en-US" sz="2400"/>
          </a:p>
          <a:p>
            <a:pPr>
              <a:lnSpc>
                <a:spcPct val="100000"/>
              </a:lnSpc>
            </a:pPr>
            <a:endParaRPr lang="en-US" sz="2400" u="sng"/>
          </a:p>
          <a:p>
            <a:pPr>
              <a:lnSpc>
                <a:spcPct val="100000"/>
              </a:lnSpc>
            </a:pPr>
            <a:endParaRPr lang="en-US" sz="2400" u="sng"/>
          </a:p>
          <a:p>
            <a:pPr>
              <a:lnSpc>
                <a:spcPct val="100000"/>
              </a:lnSpc>
            </a:pPr>
            <a:endParaRPr lang="en-US" sz="2400" u="sng"/>
          </a:p>
          <a:p>
            <a:pPr>
              <a:lnSpc>
                <a:spcPct val="100000"/>
              </a:lnSpc>
            </a:pPr>
            <a:endParaRPr lang="en-US" sz="2400" u="sng"/>
          </a:p>
          <a:p>
            <a:pPr marL="0" indent="0">
              <a:lnSpc>
                <a:spcPct val="100000"/>
              </a:lnSpc>
              <a:buNone/>
            </a:pPr>
            <a:r>
              <a:rPr lang="en-US" sz="2400" b="1" u="sng"/>
              <a:t>Give Local 2025 "Office Hours"</a:t>
            </a:r>
          </a:p>
          <a:p>
            <a:pPr>
              <a:lnSpc>
                <a:spcPct val="100000"/>
              </a:lnSpc>
            </a:pPr>
            <a:r>
              <a:rPr lang="en-US" sz="2400"/>
              <a:t> September 18 (for </a:t>
            </a:r>
            <a:r>
              <a:rPr lang="en-US" sz="2400" b="1"/>
              <a:t>new orgs</a:t>
            </a:r>
            <a:r>
              <a:rPr lang="en-US" sz="2400"/>
              <a:t>, 2:30-4:30pm)</a:t>
            </a:r>
          </a:p>
          <a:p>
            <a:pPr>
              <a:lnSpc>
                <a:spcPct val="100000"/>
              </a:lnSpc>
            </a:pPr>
            <a:r>
              <a:rPr lang="en-US" sz="2400"/>
              <a:t> October 2 &amp; 3 (drop in, 10am-1pm)</a:t>
            </a:r>
          </a:p>
          <a:p>
            <a:pPr>
              <a:lnSpc>
                <a:spcPct val="100000"/>
              </a:lnSpc>
            </a:pPr>
            <a:r>
              <a:rPr lang="en-US" sz="2400"/>
              <a:t> October 13 &amp; 14 (drop in, 2pm-5pm)</a:t>
            </a:r>
          </a:p>
          <a:p>
            <a:pPr>
              <a:lnSpc>
                <a:spcPct val="100000"/>
              </a:lnSpc>
            </a:pPr>
            <a:r>
              <a:rPr lang="en-US" sz="2400"/>
              <a:t> October 30 (drop in, 3pm-5pm)</a:t>
            </a:r>
          </a:p>
          <a:p>
            <a:pPr>
              <a:lnSpc>
                <a:spcPct val="100000"/>
              </a:lnSpc>
            </a:pPr>
            <a:r>
              <a:rPr lang="en-US" sz="2400"/>
              <a:t> November 7 (as needed, by appointment only)</a:t>
            </a:r>
          </a:p>
          <a:p>
            <a:pPr>
              <a:lnSpc>
                <a:spcPct val="100000"/>
              </a:lnSpc>
            </a:pPr>
            <a:endParaRPr lang="en-US" sz="2400"/>
          </a:p>
        </p:txBody>
      </p:sp>
    </p:spTree>
    <p:extLst>
      <p:ext uri="{BB962C8B-B14F-4D97-AF65-F5344CB8AC3E}">
        <p14:creationId xmlns:p14="http://schemas.microsoft.com/office/powerpoint/2010/main" val="1627738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group of people posing for a photo&#10;&#10;AI-generated content may be incorrect.">
            <a:extLst>
              <a:ext uri="{FF2B5EF4-FFF2-40B4-BE49-F238E27FC236}">
                <a16:creationId xmlns:a16="http://schemas.microsoft.com/office/drawing/2014/main" id="{BC128BC3-E8BC-BF43-871A-099DF7B9ADCD}"/>
              </a:ext>
            </a:extLst>
          </p:cNvPr>
          <p:cNvPicPr>
            <a:picLocks noChangeAspect="1"/>
          </p:cNvPicPr>
          <p:nvPr/>
        </p:nvPicPr>
        <p:blipFill>
          <a:blip r:embed="rId2"/>
          <a:srcRect l="2177" t="30513" r="1669" b="24297"/>
          <a:stretch>
            <a:fillRect/>
          </a:stretch>
        </p:blipFill>
        <p:spPr>
          <a:xfrm>
            <a:off x="0" y="2167634"/>
            <a:ext cx="12192000" cy="3819998"/>
          </a:xfrm>
          <a:prstGeom prst="rect">
            <a:avLst/>
          </a:prstGeom>
          <a:effectLst>
            <a:softEdge rad="228810"/>
          </a:effectLst>
        </p:spPr>
      </p:pic>
      <p:sp>
        <p:nvSpPr>
          <p:cNvPr id="2" name="Slide Number Placeholder 1">
            <a:extLst>
              <a:ext uri="{FF2B5EF4-FFF2-40B4-BE49-F238E27FC236}">
                <a16:creationId xmlns:a16="http://schemas.microsoft.com/office/drawing/2014/main" id="{7C07AF36-769E-424B-066D-DAEB123EEAC2}"/>
              </a:ext>
            </a:extLst>
          </p:cNvPr>
          <p:cNvSpPr>
            <a:spLocks noGrp="1"/>
          </p:cNvSpPr>
          <p:nvPr>
            <p:ph type="sldNum" sz="quarter" idx="4"/>
          </p:nvPr>
        </p:nvSpPr>
        <p:spPr/>
        <p:txBody>
          <a:bodyPr/>
          <a:lstStyle/>
          <a:p>
            <a:fld id="{4F790568-C834-8C45-9BEE-BD8AE667ACA2}" type="slidenum">
              <a:rPr lang="en-US" smtClean="0"/>
              <a:pPr/>
              <a:t>48</a:t>
            </a:fld>
            <a:endParaRPr lang="en-US"/>
          </a:p>
        </p:txBody>
      </p:sp>
      <p:sp>
        <p:nvSpPr>
          <p:cNvPr id="3" name="Title 1">
            <a:extLst>
              <a:ext uri="{FF2B5EF4-FFF2-40B4-BE49-F238E27FC236}">
                <a16:creationId xmlns:a16="http://schemas.microsoft.com/office/drawing/2014/main" id="{6480F4E5-8BDE-BE55-98BD-66D392E07D69}"/>
              </a:ext>
            </a:extLst>
          </p:cNvPr>
          <p:cNvSpPr txBox="1">
            <a:spLocks/>
          </p:cNvSpPr>
          <p:nvPr/>
        </p:nvSpPr>
        <p:spPr>
          <a:xfrm>
            <a:off x="496413" y="897010"/>
            <a:ext cx="11199174" cy="8185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Playfair Display" pitchFamily="2" charset="77"/>
                <a:ea typeface="+mj-ea"/>
                <a:cs typeface="+mj-cs"/>
              </a:defRPr>
            </a:lvl1pPr>
          </a:lstStyle>
          <a:p>
            <a:pPr algn="ctr"/>
            <a:r>
              <a:rPr lang="en-US" sz="5000" b="1" i="1">
                <a:solidFill>
                  <a:srgbClr val="BD2131"/>
                </a:solidFill>
                <a:latin typeface="Playfair Display"/>
              </a:rPr>
              <a:t>Live events schedule: Stay Tuned…</a:t>
            </a:r>
          </a:p>
        </p:txBody>
      </p:sp>
    </p:spTree>
    <p:extLst>
      <p:ext uri="{BB962C8B-B14F-4D97-AF65-F5344CB8AC3E}">
        <p14:creationId xmlns:p14="http://schemas.microsoft.com/office/powerpoint/2010/main" val="2605398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338E28-6623-5B8E-0E13-E96D1FD6CF81}"/>
              </a:ext>
            </a:extLst>
          </p:cNvPr>
          <p:cNvSpPr>
            <a:spLocks noGrp="1"/>
          </p:cNvSpPr>
          <p:nvPr>
            <p:ph type="sldNum" sz="quarter" idx="4"/>
          </p:nvPr>
        </p:nvSpPr>
        <p:spPr/>
        <p:txBody>
          <a:bodyPr/>
          <a:lstStyle/>
          <a:p>
            <a:fld id="{4F790568-C834-8C45-9BEE-BD8AE667ACA2}" type="slidenum">
              <a:rPr lang="en-US" smtClean="0"/>
              <a:pPr/>
              <a:t>49</a:t>
            </a:fld>
            <a:endParaRPr lang="en-US"/>
          </a:p>
        </p:txBody>
      </p:sp>
      <p:sp>
        <p:nvSpPr>
          <p:cNvPr id="3" name="Title 4">
            <a:extLst>
              <a:ext uri="{FF2B5EF4-FFF2-40B4-BE49-F238E27FC236}">
                <a16:creationId xmlns:a16="http://schemas.microsoft.com/office/drawing/2014/main" id="{D4C49B06-2B9A-2B3E-3C1D-C564F505111E}"/>
              </a:ext>
            </a:extLst>
          </p:cNvPr>
          <p:cNvSpPr txBox="1">
            <a:spLocks/>
          </p:cNvSpPr>
          <p:nvPr/>
        </p:nvSpPr>
        <p:spPr>
          <a:xfrm>
            <a:off x="838200" y="500062"/>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Playfair Display" pitchFamily="2" charset="77"/>
                <a:ea typeface="+mj-ea"/>
                <a:cs typeface="+mj-cs"/>
              </a:defRPr>
            </a:lvl1pPr>
          </a:lstStyle>
          <a:p>
            <a:r>
              <a:rPr lang="en-US"/>
              <a:t>Registration is OPEN!</a:t>
            </a:r>
          </a:p>
        </p:txBody>
      </p:sp>
      <p:sp>
        <p:nvSpPr>
          <p:cNvPr id="4" name="Text Placeholder 6">
            <a:extLst>
              <a:ext uri="{FF2B5EF4-FFF2-40B4-BE49-F238E27FC236}">
                <a16:creationId xmlns:a16="http://schemas.microsoft.com/office/drawing/2014/main" id="{241FB24F-8306-0B1F-69CD-6BABCC894025}"/>
              </a:ext>
            </a:extLst>
          </p:cNvPr>
          <p:cNvSpPr txBox="1">
            <a:spLocks/>
          </p:cNvSpPr>
          <p:nvPr/>
        </p:nvSpPr>
        <p:spPr>
          <a:xfrm>
            <a:off x="838200" y="1825625"/>
            <a:ext cx="5181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layfair Display"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layfair Display"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layfair Display"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ayfair Display"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layfair Displ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atin typeface="Playfair Display"/>
              </a:rPr>
              <a:t>Nonprofit registration is open until October 15.</a:t>
            </a:r>
            <a:endParaRPr lang="en-US"/>
          </a:p>
          <a:p>
            <a:pPr marL="0" indent="0">
              <a:buFont typeface="Arial" panose="020B0604020202020204" pitchFamily="34" charset="0"/>
              <a:buNone/>
            </a:pPr>
            <a:endParaRPr lang="en-US">
              <a:latin typeface="Playfair Display"/>
            </a:endParaRPr>
          </a:p>
          <a:p>
            <a:pPr marL="0" indent="0">
              <a:buFont typeface="Arial" panose="020B0604020202020204" pitchFamily="34" charset="0"/>
              <a:buNone/>
            </a:pPr>
            <a:r>
              <a:rPr lang="en-US">
                <a:latin typeface="Playfair Display"/>
              </a:rPr>
              <a:t>Early planning = exceeding goals for Give Local.</a:t>
            </a:r>
            <a:endParaRPr lang="en-US"/>
          </a:p>
          <a:p>
            <a:pPr marL="0" indent="0">
              <a:buFont typeface="Arial" panose="020B0604020202020204" pitchFamily="34" charset="0"/>
              <a:buNone/>
            </a:pPr>
            <a:endParaRPr lang="en-US">
              <a:latin typeface="Playfair Display"/>
            </a:endParaRPr>
          </a:p>
          <a:p>
            <a:pPr marL="0" indent="0">
              <a:buFont typeface="Arial" panose="020B0604020202020204" pitchFamily="34" charset="0"/>
              <a:buNone/>
            </a:pPr>
            <a:r>
              <a:rPr lang="en-US">
                <a:latin typeface="Playfair Display"/>
              </a:rPr>
              <a:t>Currently, </a:t>
            </a:r>
            <a:r>
              <a:rPr lang="en-US" sz="4400" b="1">
                <a:solidFill>
                  <a:srgbClr val="BD2131"/>
                </a:solidFill>
                <a:latin typeface="Playfair Display"/>
              </a:rPr>
              <a:t>63</a:t>
            </a:r>
            <a:r>
              <a:rPr lang="en-US">
                <a:latin typeface="Playfair Display"/>
              </a:rPr>
              <a:t> organizations are registered.</a:t>
            </a:r>
            <a:endParaRPr lang="en-US"/>
          </a:p>
        </p:txBody>
      </p:sp>
      <p:pic>
        <p:nvPicPr>
          <p:cNvPr id="5" name="Picture Placeholder 8" descr="A screen shot of a black background&#10;&#10;Description automatically generated">
            <a:extLst>
              <a:ext uri="{FF2B5EF4-FFF2-40B4-BE49-F238E27FC236}">
                <a16:creationId xmlns:a16="http://schemas.microsoft.com/office/drawing/2014/main" id="{58F4A965-1585-6B5F-2769-9355DB49565E}"/>
              </a:ext>
            </a:extLst>
          </p:cNvPr>
          <p:cNvPicPr>
            <a:picLocks noChangeAspect="1"/>
          </p:cNvPicPr>
          <p:nvPr/>
        </p:nvPicPr>
        <p:blipFill rotWithShape="1">
          <a:blip r:embed="rId2"/>
          <a:srcRect l="19135" r="20011" b="37957"/>
          <a:stretch/>
        </p:blipFill>
        <p:spPr>
          <a:xfrm>
            <a:off x="6451521" y="674405"/>
            <a:ext cx="5743575" cy="5855872"/>
          </a:xfrm>
          <a:prstGeom prst="rect">
            <a:avLst/>
          </a:prstGeom>
          <a:noFill/>
        </p:spPr>
      </p:pic>
    </p:spTree>
    <p:extLst>
      <p:ext uri="{BB962C8B-B14F-4D97-AF65-F5344CB8AC3E}">
        <p14:creationId xmlns:p14="http://schemas.microsoft.com/office/powerpoint/2010/main" val="2325150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6"/>
          <p:cNvSpPr txBox="1">
            <a:spLocks noGrp="1"/>
          </p:cNvSpPr>
          <p:nvPr>
            <p:ph type="title"/>
          </p:nvPr>
        </p:nvSpPr>
        <p:spPr>
          <a:xfrm>
            <a:off x="395867" y="614500"/>
            <a:ext cx="5393600" cy="915600"/>
          </a:xfrm>
          <a:prstGeom prst="rect">
            <a:avLst/>
          </a:prstGeom>
        </p:spPr>
        <p:txBody>
          <a:bodyPr spcFirstLastPara="1" wrap="square" lIns="121900" tIns="121900" rIns="121900" bIns="121900" anchor="b" anchorCtr="0">
            <a:normAutofit fontScale="90000"/>
          </a:bodyPr>
          <a:lstStyle/>
          <a:p>
            <a:r>
              <a:rPr lang="en"/>
              <a:t>Agenda</a:t>
            </a:r>
            <a:endParaRPr/>
          </a:p>
        </p:txBody>
      </p:sp>
      <p:sp>
        <p:nvSpPr>
          <p:cNvPr id="124" name="Google Shape;124;p26"/>
          <p:cNvSpPr txBox="1"/>
          <p:nvPr/>
        </p:nvSpPr>
        <p:spPr>
          <a:xfrm>
            <a:off x="5643300" y="1353600"/>
            <a:ext cx="5920000" cy="802800"/>
          </a:xfrm>
          <a:prstGeom prst="rect">
            <a:avLst/>
          </a:prstGeom>
          <a:noFill/>
          <a:ln>
            <a:noFill/>
          </a:ln>
        </p:spPr>
        <p:txBody>
          <a:bodyPr spcFirstLastPara="1" wrap="square" lIns="121900" tIns="121900" rIns="121900" bIns="121900" anchor="t" anchorCtr="0">
            <a:normAutofit/>
          </a:bodyPr>
          <a:lstStyle/>
          <a:p>
            <a:pPr marL="609585" indent="-448722" defTabSz="1219170">
              <a:lnSpc>
                <a:spcPct val="115000"/>
              </a:lnSpc>
              <a:buClr>
                <a:srgbClr val="364D63"/>
              </a:buClr>
              <a:buSzPts val="1700"/>
              <a:buFont typeface="Montserrat"/>
              <a:buChar char="●"/>
            </a:pPr>
            <a:r>
              <a:rPr lang="en" sz="2267" b="1" kern="0">
                <a:solidFill>
                  <a:srgbClr val="364D63"/>
                </a:solidFill>
                <a:latin typeface="Montserrat"/>
                <a:ea typeface="Montserrat"/>
                <a:cs typeface="Montserrat"/>
                <a:sym typeface="Montserrat"/>
              </a:rPr>
              <a:t>Give Local! Overview</a:t>
            </a:r>
            <a:endParaRPr sz="2267" b="1" kern="0">
              <a:solidFill>
                <a:srgbClr val="364D63"/>
              </a:solidFill>
              <a:latin typeface="Montserrat"/>
              <a:ea typeface="Montserrat"/>
              <a:cs typeface="Montserrat"/>
              <a:sym typeface="Montserrat"/>
            </a:endParaRPr>
          </a:p>
        </p:txBody>
      </p:sp>
      <p:sp>
        <p:nvSpPr>
          <p:cNvPr id="125" name="Google Shape;125;p26"/>
          <p:cNvSpPr txBox="1"/>
          <p:nvPr/>
        </p:nvSpPr>
        <p:spPr>
          <a:xfrm>
            <a:off x="5816067" y="2036067"/>
            <a:ext cx="5205200" cy="600800"/>
          </a:xfrm>
          <a:prstGeom prst="rect">
            <a:avLst/>
          </a:prstGeom>
          <a:noFill/>
          <a:ln>
            <a:noFill/>
          </a:ln>
        </p:spPr>
        <p:txBody>
          <a:bodyPr spcFirstLastPara="1" wrap="square" lIns="121900" tIns="121900" rIns="121900" bIns="121900" anchor="t" anchorCtr="0">
            <a:normAutofit fontScale="92500" lnSpcReduction="10000"/>
          </a:bodyPr>
          <a:lstStyle/>
          <a:p>
            <a:pPr marL="609585" indent="-448722" defTabSz="1219170">
              <a:lnSpc>
                <a:spcPct val="115000"/>
              </a:lnSpc>
              <a:buClr>
                <a:srgbClr val="364D63"/>
              </a:buClr>
              <a:buSzPts val="1700"/>
              <a:buFont typeface="Montserrat"/>
              <a:buChar char="●"/>
            </a:pPr>
            <a:r>
              <a:rPr lang="en" sz="2267" b="1" kern="0">
                <a:solidFill>
                  <a:srgbClr val="364D63"/>
                </a:solidFill>
                <a:latin typeface="Montserrat"/>
                <a:ea typeface="Montserrat"/>
                <a:cs typeface="Montserrat"/>
                <a:sym typeface="Montserrat"/>
              </a:rPr>
              <a:t>Who is Bonterra?</a:t>
            </a:r>
            <a:endParaRPr sz="2400" b="1" kern="0">
              <a:solidFill>
                <a:srgbClr val="364D63"/>
              </a:solidFill>
              <a:latin typeface="Montserrat"/>
              <a:ea typeface="Montserrat"/>
              <a:cs typeface="Montserrat"/>
              <a:sym typeface="Montserrat"/>
            </a:endParaRPr>
          </a:p>
        </p:txBody>
      </p:sp>
      <p:sp>
        <p:nvSpPr>
          <p:cNvPr id="126" name="Google Shape;126;p26"/>
          <p:cNvSpPr txBox="1"/>
          <p:nvPr/>
        </p:nvSpPr>
        <p:spPr>
          <a:xfrm>
            <a:off x="6096000" y="2735000"/>
            <a:ext cx="4233200" cy="694000"/>
          </a:xfrm>
          <a:prstGeom prst="rect">
            <a:avLst/>
          </a:prstGeom>
          <a:noFill/>
          <a:ln>
            <a:noFill/>
          </a:ln>
        </p:spPr>
        <p:txBody>
          <a:bodyPr spcFirstLastPara="1" wrap="square" lIns="121900" tIns="121900" rIns="121900" bIns="121900" anchor="t" anchorCtr="0">
            <a:normAutofit/>
          </a:bodyPr>
          <a:lstStyle/>
          <a:p>
            <a:pPr marL="609585" indent="-448722" defTabSz="1219170">
              <a:lnSpc>
                <a:spcPct val="115000"/>
              </a:lnSpc>
              <a:buClr>
                <a:srgbClr val="364D63"/>
              </a:buClr>
              <a:buSzPts val="1700"/>
              <a:buFont typeface="Montserrat"/>
              <a:buChar char="●"/>
            </a:pPr>
            <a:r>
              <a:rPr lang="en" sz="2267" b="1" kern="0">
                <a:solidFill>
                  <a:srgbClr val="364D63"/>
                </a:solidFill>
                <a:latin typeface="Montserrat"/>
                <a:ea typeface="Montserrat"/>
                <a:cs typeface="Montserrat"/>
                <a:sym typeface="Montserrat"/>
              </a:rPr>
              <a:t>Creating Your Profile</a:t>
            </a:r>
            <a:endParaRPr sz="2267" b="1" kern="0">
              <a:solidFill>
                <a:srgbClr val="364D63"/>
              </a:solidFill>
              <a:latin typeface="Montserrat"/>
              <a:ea typeface="Montserrat"/>
              <a:cs typeface="Montserrat"/>
              <a:sym typeface="Montserrat"/>
            </a:endParaRPr>
          </a:p>
        </p:txBody>
      </p:sp>
      <p:sp>
        <p:nvSpPr>
          <p:cNvPr id="127" name="Google Shape;127;p26"/>
          <p:cNvSpPr txBox="1"/>
          <p:nvPr/>
        </p:nvSpPr>
        <p:spPr>
          <a:xfrm>
            <a:off x="6416133" y="3429000"/>
            <a:ext cx="5393600" cy="1193200"/>
          </a:xfrm>
          <a:prstGeom prst="rect">
            <a:avLst/>
          </a:prstGeom>
          <a:noFill/>
          <a:ln>
            <a:noFill/>
          </a:ln>
        </p:spPr>
        <p:txBody>
          <a:bodyPr spcFirstLastPara="1" wrap="square" lIns="121900" tIns="121900" rIns="121900" bIns="121900" anchor="t" anchorCtr="0">
            <a:normAutofit/>
          </a:bodyPr>
          <a:lstStyle/>
          <a:p>
            <a:pPr marL="609585" indent="-448722" defTabSz="1219170">
              <a:lnSpc>
                <a:spcPct val="115000"/>
              </a:lnSpc>
              <a:buClr>
                <a:srgbClr val="364D63"/>
              </a:buClr>
              <a:buSzPts val="1700"/>
              <a:buFont typeface="Montserrat"/>
              <a:buChar char="●"/>
            </a:pPr>
            <a:r>
              <a:rPr lang="en" sz="2267" b="1" kern="0">
                <a:solidFill>
                  <a:srgbClr val="364D63"/>
                </a:solidFill>
                <a:latin typeface="Montserrat"/>
                <a:ea typeface="Montserrat"/>
                <a:cs typeface="Montserrat"/>
                <a:sym typeface="Montserrat"/>
              </a:rPr>
              <a:t>Next Steps &amp; Questions</a:t>
            </a:r>
            <a:endParaRPr sz="2267" b="1" kern="0">
              <a:solidFill>
                <a:srgbClr val="364D63"/>
              </a:solidFill>
              <a:latin typeface="Montserrat"/>
              <a:ea typeface="Montserrat"/>
              <a:cs typeface="Montserrat"/>
              <a:sym typeface="Montserrat"/>
            </a:endParaRPr>
          </a:p>
        </p:txBody>
      </p:sp>
      <p:grpSp>
        <p:nvGrpSpPr>
          <p:cNvPr id="128" name="Google Shape;128;p26"/>
          <p:cNvGrpSpPr/>
          <p:nvPr/>
        </p:nvGrpSpPr>
        <p:grpSpPr>
          <a:xfrm>
            <a:off x="395867" y="1702967"/>
            <a:ext cx="4233200" cy="4233200"/>
            <a:chOff x="296900" y="1277225"/>
            <a:chExt cx="3174900" cy="3174900"/>
          </a:xfrm>
        </p:grpSpPr>
        <p:pic>
          <p:nvPicPr>
            <p:cNvPr id="129" name="Google Shape;129;p26"/>
            <p:cNvPicPr preferRelativeResize="0"/>
            <p:nvPr/>
          </p:nvPicPr>
          <p:blipFill rotWithShape="1">
            <a:blip r:embed="rId3">
              <a:alphaModFix/>
            </a:blip>
            <a:srcRect/>
            <a:stretch/>
          </p:blipFill>
          <p:spPr>
            <a:xfrm>
              <a:off x="296900" y="1277225"/>
              <a:ext cx="3174900" cy="3174900"/>
            </a:xfrm>
            <a:prstGeom prst="rect">
              <a:avLst/>
            </a:prstGeom>
            <a:noFill/>
            <a:ln>
              <a:noFill/>
            </a:ln>
          </p:spPr>
        </p:pic>
        <p:sp>
          <p:nvSpPr>
            <p:cNvPr id="130" name="Google Shape;130;p26"/>
            <p:cNvSpPr/>
            <p:nvPr/>
          </p:nvSpPr>
          <p:spPr>
            <a:xfrm>
              <a:off x="2449975" y="1787175"/>
              <a:ext cx="368400" cy="275100"/>
            </a:xfrm>
            <a:prstGeom prst="rect">
              <a:avLst/>
            </a:prstGeom>
            <a:solidFill>
              <a:srgbClr val="364C63"/>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364C63"/>
                </a:solidFill>
                <a:latin typeface="Montserrat"/>
                <a:ea typeface="Montserrat"/>
                <a:cs typeface="Montserrat"/>
                <a:sym typeface="Montserrat"/>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35C1A-F10F-000D-A21A-5E7B52267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90FEC-0CCB-3783-BDEE-89CBFA87C58A}"/>
              </a:ext>
            </a:extLst>
          </p:cNvPr>
          <p:cNvSpPr>
            <a:spLocks noGrp="1"/>
          </p:cNvSpPr>
          <p:nvPr>
            <p:ph type="ctrTitle"/>
          </p:nvPr>
        </p:nvSpPr>
        <p:spPr>
          <a:xfrm>
            <a:off x="824345" y="428676"/>
            <a:ext cx="10543310" cy="5367650"/>
          </a:xfrm>
        </p:spPr>
        <p:txBody>
          <a:bodyPr anchor="ctr">
            <a:normAutofit/>
          </a:bodyPr>
          <a:lstStyle/>
          <a:p>
            <a:pPr algn="ctr"/>
            <a:r>
              <a:rPr lang="en-US" sz="7800" b="1">
                <a:latin typeface="Playfair Display"/>
                <a:cs typeface="Times New Roman"/>
              </a:rPr>
              <a:t>A Successful</a:t>
            </a:r>
            <a:br>
              <a:rPr lang="en-US" sz="7800" b="1">
                <a:latin typeface="Playfair Display"/>
                <a:cs typeface="Times New Roman"/>
              </a:rPr>
            </a:br>
            <a:br>
              <a:rPr lang="en-US" sz="7800" b="1">
                <a:latin typeface="Playfair Display"/>
                <a:cs typeface="Times New Roman"/>
              </a:rPr>
            </a:br>
            <a:br>
              <a:rPr lang="en-US" sz="7800" b="1">
                <a:latin typeface="Playfair Display"/>
                <a:cs typeface="Times New Roman"/>
              </a:rPr>
            </a:br>
            <a:r>
              <a:rPr lang="en-US" sz="7800" b="1">
                <a:latin typeface="Playfair Display"/>
                <a:cs typeface="Times New Roman"/>
              </a:rPr>
              <a:t> Campaign</a:t>
            </a:r>
          </a:p>
        </p:txBody>
      </p:sp>
      <p:pic>
        <p:nvPicPr>
          <p:cNvPr id="13" name="Picture 12" descr="Confetti and streamers on a black background&#10;&#10;Description automatically generated">
            <a:extLst>
              <a:ext uri="{FF2B5EF4-FFF2-40B4-BE49-F238E27FC236}">
                <a16:creationId xmlns:a16="http://schemas.microsoft.com/office/drawing/2014/main" id="{FBEBCAC4-725E-D07D-13BD-2729834ECC35}"/>
              </a:ext>
            </a:extLst>
          </p:cNvPr>
          <p:cNvPicPr>
            <a:picLocks noChangeAspect="1"/>
          </p:cNvPicPr>
          <p:nvPr/>
        </p:nvPicPr>
        <p:blipFill>
          <a:blip r:embed="rId2"/>
          <a:stretch>
            <a:fillRect/>
          </a:stretch>
        </p:blipFill>
        <p:spPr>
          <a:xfrm>
            <a:off x="-83903" y="1678029"/>
            <a:ext cx="3002166" cy="3002166"/>
          </a:xfrm>
          <a:prstGeom prst="rect">
            <a:avLst/>
          </a:prstGeom>
        </p:spPr>
      </p:pic>
      <p:pic>
        <p:nvPicPr>
          <p:cNvPr id="14" name="Picture 13" descr="Confetti and streamers on a black background&#10;&#10;Description automatically generated">
            <a:extLst>
              <a:ext uri="{FF2B5EF4-FFF2-40B4-BE49-F238E27FC236}">
                <a16:creationId xmlns:a16="http://schemas.microsoft.com/office/drawing/2014/main" id="{54E6D9A3-11B2-F1C5-B20B-E271930575B3}"/>
              </a:ext>
            </a:extLst>
          </p:cNvPr>
          <p:cNvPicPr>
            <a:picLocks noChangeAspect="1"/>
          </p:cNvPicPr>
          <p:nvPr/>
        </p:nvPicPr>
        <p:blipFill>
          <a:blip r:embed="rId2"/>
          <a:stretch>
            <a:fillRect/>
          </a:stretch>
        </p:blipFill>
        <p:spPr>
          <a:xfrm flipH="1">
            <a:off x="9189834" y="1678029"/>
            <a:ext cx="3002166" cy="3002166"/>
          </a:xfrm>
          <a:prstGeom prst="rect">
            <a:avLst/>
          </a:prstGeom>
        </p:spPr>
      </p:pic>
      <p:pic>
        <p:nvPicPr>
          <p:cNvPr id="15" name="Picture 14" descr="A red marker and a black background&#10;&#10;AI-generated content may be incorrect.">
            <a:extLst>
              <a:ext uri="{FF2B5EF4-FFF2-40B4-BE49-F238E27FC236}">
                <a16:creationId xmlns:a16="http://schemas.microsoft.com/office/drawing/2014/main" id="{17AC1584-D21A-B4BE-386E-E11662E824F3}"/>
              </a:ext>
            </a:extLst>
          </p:cNvPr>
          <p:cNvPicPr>
            <a:picLocks noChangeAspect="1"/>
          </p:cNvPicPr>
          <p:nvPr/>
        </p:nvPicPr>
        <p:blipFill>
          <a:blip r:embed="rId3"/>
          <a:stretch>
            <a:fillRect/>
          </a:stretch>
        </p:blipFill>
        <p:spPr>
          <a:xfrm>
            <a:off x="2433741" y="2098983"/>
            <a:ext cx="7324518" cy="2003287"/>
          </a:xfrm>
          <a:prstGeom prst="rect">
            <a:avLst/>
          </a:prstGeom>
        </p:spPr>
      </p:pic>
    </p:spTree>
    <p:extLst>
      <p:ext uri="{BB962C8B-B14F-4D97-AF65-F5344CB8AC3E}">
        <p14:creationId xmlns:p14="http://schemas.microsoft.com/office/powerpoint/2010/main" val="1275384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878973C-7876-8E7B-4A42-3E1A177FDD51}"/>
              </a:ext>
            </a:extLst>
          </p:cNvPr>
          <p:cNvSpPr>
            <a:spLocks noGrp="1"/>
          </p:cNvSpPr>
          <p:nvPr>
            <p:ph idx="1"/>
          </p:nvPr>
        </p:nvSpPr>
        <p:spPr>
          <a:xfrm>
            <a:off x="838200" y="1825625"/>
            <a:ext cx="10515600" cy="3779528"/>
          </a:xfrm>
        </p:spPr>
        <p:txBody>
          <a:bodyPr/>
          <a:lstStyle/>
          <a:p>
            <a:pPr marL="0" indent="0">
              <a:buNone/>
            </a:pPr>
            <a:r>
              <a:rPr lang="en-US" sz="2800">
                <a:latin typeface="Georgia"/>
                <a:ea typeface="Georgia"/>
                <a:cs typeface="Georgia"/>
                <a:sym typeface="Georgia"/>
              </a:rPr>
              <a:t>Using a </a:t>
            </a:r>
            <a:r>
              <a:rPr lang="en-US" sz="2800" b="1" u="sng">
                <a:latin typeface="Georgia"/>
                <a:ea typeface="Georgia"/>
                <a:cs typeface="Georgia"/>
                <a:sym typeface="Georgia"/>
              </a:rPr>
              <a:t>narrative</a:t>
            </a:r>
            <a:r>
              <a:rPr lang="en-US" sz="2800" b="1">
                <a:latin typeface="Georgia"/>
                <a:ea typeface="Georgia"/>
                <a:cs typeface="Georgia"/>
                <a:sym typeface="Georgia"/>
              </a:rPr>
              <a:t> </a:t>
            </a:r>
            <a:r>
              <a:rPr lang="en-US" sz="2800">
                <a:latin typeface="Georgia"/>
                <a:ea typeface="Georgia"/>
                <a:cs typeface="Georgia"/>
                <a:sym typeface="Georgia"/>
              </a:rPr>
              <a:t>to connect your mission to individuals; focus on linking what you stand for to the values you share with your supporters.</a:t>
            </a:r>
          </a:p>
          <a:p>
            <a:pPr marL="0" indent="0">
              <a:buNone/>
            </a:pPr>
            <a:endParaRPr lang="en-US">
              <a:latin typeface="Georgia"/>
              <a:ea typeface="Georgia"/>
              <a:cs typeface="Georgia"/>
              <a:sym typeface="Georgia"/>
            </a:endParaRPr>
          </a:p>
          <a:p>
            <a:pPr marL="0" indent="0">
              <a:buNone/>
            </a:pPr>
            <a:r>
              <a:rPr lang="en-US" sz="2400"/>
              <a:t>Storytelling has the unique ability to connect with the people who care about your nonprofit’s mission on an emotional level, helping them understand the impact of their contributions and inspiring them to support your cause</a:t>
            </a:r>
            <a:endParaRPr lang="en-US" sz="2400">
              <a:latin typeface="Georgia"/>
              <a:ea typeface="Georgia"/>
              <a:cs typeface="Georgia"/>
              <a:sym typeface="Georgia"/>
            </a:endParaRPr>
          </a:p>
          <a:p>
            <a:endParaRPr lang="en-US"/>
          </a:p>
        </p:txBody>
      </p:sp>
      <p:pic>
        <p:nvPicPr>
          <p:cNvPr id="157" name="Google Shape;157;p6"/>
          <p:cNvPicPr preferRelativeResize="0"/>
          <p:nvPr/>
        </p:nvPicPr>
        <p:blipFill rotWithShape="1">
          <a:blip r:embed="rId3">
            <a:alphaModFix/>
            <a:duotone>
              <a:schemeClr val="accent1">
                <a:shade val="45000"/>
                <a:satMod val="135000"/>
              </a:schemeClr>
              <a:prstClr val="white"/>
            </a:duotone>
          </a:blip>
          <a:srcRect t="38566" b="36349"/>
          <a:stretch/>
        </p:blipFill>
        <p:spPr>
          <a:xfrm>
            <a:off x="4702628" y="4548249"/>
            <a:ext cx="7199771" cy="1805050"/>
          </a:xfrm>
          <a:prstGeom prst="rect">
            <a:avLst/>
          </a:prstGeom>
          <a:noFill/>
          <a:ln>
            <a:noFill/>
          </a:ln>
        </p:spPr>
      </p:pic>
      <p:sp>
        <p:nvSpPr>
          <p:cNvPr id="4" name="Title 3">
            <a:extLst>
              <a:ext uri="{FF2B5EF4-FFF2-40B4-BE49-F238E27FC236}">
                <a16:creationId xmlns:a16="http://schemas.microsoft.com/office/drawing/2014/main" id="{7288830B-F2B7-3088-9C44-A5979710DB37}"/>
              </a:ext>
            </a:extLst>
          </p:cNvPr>
          <p:cNvSpPr>
            <a:spLocks noGrp="1"/>
          </p:cNvSpPr>
          <p:nvPr>
            <p:ph type="title"/>
          </p:nvPr>
        </p:nvSpPr>
        <p:spPr/>
        <p:txBody>
          <a:bodyPr/>
          <a:lstStyle/>
          <a:p>
            <a:r>
              <a:rPr lang="en-US"/>
              <a:t>What is storytelling?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90421-2E39-C8EB-5A8A-A97599E9275C}"/>
              </a:ext>
            </a:extLst>
          </p:cNvPr>
          <p:cNvSpPr>
            <a:spLocks noGrp="1"/>
          </p:cNvSpPr>
          <p:nvPr>
            <p:ph type="title"/>
          </p:nvPr>
        </p:nvSpPr>
        <p:spPr/>
        <p:txBody>
          <a:bodyPr/>
          <a:lstStyle/>
          <a:p>
            <a:r>
              <a:rPr lang="en-US"/>
              <a:t>6 Reasons to Embrace NPO Storytelling</a:t>
            </a:r>
          </a:p>
        </p:txBody>
      </p:sp>
      <p:sp>
        <p:nvSpPr>
          <p:cNvPr id="3" name="Content Placeholder 2">
            <a:extLst>
              <a:ext uri="{FF2B5EF4-FFF2-40B4-BE49-F238E27FC236}">
                <a16:creationId xmlns:a16="http://schemas.microsoft.com/office/drawing/2014/main" id="{AE2ABE03-FBB0-9453-6658-2F1498E12DCD}"/>
              </a:ext>
            </a:extLst>
          </p:cNvPr>
          <p:cNvSpPr>
            <a:spLocks noGrp="1"/>
          </p:cNvSpPr>
          <p:nvPr>
            <p:ph idx="1"/>
          </p:nvPr>
        </p:nvSpPr>
        <p:spPr/>
        <p:txBody>
          <a:bodyPr/>
          <a:lstStyle/>
          <a:p>
            <a:pPr marL="514350" indent="-514350">
              <a:buAutoNum type="arabicPeriod"/>
            </a:pPr>
            <a:r>
              <a:rPr lang="en-US"/>
              <a:t>Storytelling humanizes the work you do</a:t>
            </a:r>
          </a:p>
          <a:p>
            <a:pPr marL="514350" indent="-514350">
              <a:buAutoNum type="arabicPeriod"/>
            </a:pPr>
            <a:r>
              <a:rPr lang="en-US"/>
              <a:t>Nonprofit storytelling empowers your advocates</a:t>
            </a:r>
          </a:p>
          <a:p>
            <a:pPr marL="514350" indent="-514350">
              <a:buAutoNum type="arabicPeriod"/>
            </a:pPr>
            <a:r>
              <a:rPr lang="en-US"/>
              <a:t>Where the written word fails, photos &amp; videos thrive</a:t>
            </a:r>
          </a:p>
          <a:p>
            <a:pPr marL="514350" indent="-514350">
              <a:buAutoNum type="arabicPeriod"/>
            </a:pPr>
            <a:r>
              <a:rPr lang="en-US"/>
              <a:t>Stories stick with us</a:t>
            </a:r>
          </a:p>
          <a:p>
            <a:pPr marL="514350" indent="-514350">
              <a:buAutoNum type="arabicPeriod"/>
            </a:pPr>
            <a:r>
              <a:rPr lang="en-US"/>
              <a:t>Nonprofit storytelling enhances transparency</a:t>
            </a:r>
          </a:p>
          <a:p>
            <a:pPr marL="514350" indent="-514350">
              <a:buAutoNum type="arabicPeriod"/>
            </a:pPr>
            <a:r>
              <a:rPr lang="en-US"/>
              <a:t>Great stories inspire action</a:t>
            </a:r>
          </a:p>
        </p:txBody>
      </p:sp>
      <p:sp>
        <p:nvSpPr>
          <p:cNvPr id="4" name="Slide Number Placeholder 3">
            <a:extLst>
              <a:ext uri="{FF2B5EF4-FFF2-40B4-BE49-F238E27FC236}">
                <a16:creationId xmlns:a16="http://schemas.microsoft.com/office/drawing/2014/main" id="{E61C5B0D-EA0D-484C-4AF2-4DCBCB7866EF}"/>
              </a:ext>
            </a:extLst>
          </p:cNvPr>
          <p:cNvSpPr>
            <a:spLocks noGrp="1"/>
          </p:cNvSpPr>
          <p:nvPr>
            <p:ph type="sldNum" sz="quarter" idx="4"/>
          </p:nvPr>
        </p:nvSpPr>
        <p:spPr/>
        <p:txBody>
          <a:bodyPr/>
          <a:lstStyle/>
          <a:p>
            <a:fld id="{4F790568-C834-8C45-9BEE-BD8AE667ACA2}" type="slidenum">
              <a:rPr lang="en-US" smtClean="0"/>
              <a:pPr/>
              <a:t>52</a:t>
            </a:fld>
            <a:endParaRPr lang="en-US"/>
          </a:p>
        </p:txBody>
      </p:sp>
      <p:sp>
        <p:nvSpPr>
          <p:cNvPr id="5" name="TextBox 4">
            <a:extLst>
              <a:ext uri="{FF2B5EF4-FFF2-40B4-BE49-F238E27FC236}">
                <a16:creationId xmlns:a16="http://schemas.microsoft.com/office/drawing/2014/main" id="{443741A1-2556-F3BC-3C5A-5FFE5B94F89D}"/>
              </a:ext>
            </a:extLst>
          </p:cNvPr>
          <p:cNvSpPr txBox="1"/>
          <p:nvPr/>
        </p:nvSpPr>
        <p:spPr>
          <a:xfrm>
            <a:off x="7014359" y="5690434"/>
            <a:ext cx="5177641" cy="369332"/>
          </a:xfrm>
          <a:prstGeom prst="rect">
            <a:avLst/>
          </a:prstGeom>
          <a:noFill/>
        </p:spPr>
        <p:txBody>
          <a:bodyPr wrap="square" rtlCol="0">
            <a:spAutoFit/>
          </a:bodyPr>
          <a:lstStyle/>
          <a:p>
            <a:r>
              <a:rPr lang="en-US"/>
              <a:t>Source: </a:t>
            </a:r>
            <a:r>
              <a:rPr lang="en-US">
                <a:hlinkClick r:id="rId2"/>
              </a:rPr>
              <a:t>National Council of Nonprofits (article)</a:t>
            </a:r>
            <a:endParaRPr lang="en-US"/>
          </a:p>
        </p:txBody>
      </p:sp>
    </p:spTree>
    <p:extLst>
      <p:ext uri="{BB962C8B-B14F-4D97-AF65-F5344CB8AC3E}">
        <p14:creationId xmlns:p14="http://schemas.microsoft.com/office/powerpoint/2010/main" val="1267095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1A1F7-F99D-9C60-555C-770E9C4764B9}"/>
              </a:ext>
            </a:extLst>
          </p:cNvPr>
          <p:cNvSpPr>
            <a:spLocks noGrp="1"/>
          </p:cNvSpPr>
          <p:nvPr>
            <p:ph type="title"/>
          </p:nvPr>
        </p:nvSpPr>
        <p:spPr>
          <a:xfrm>
            <a:off x="5403273" y="2195578"/>
            <a:ext cx="4585547" cy="2466844"/>
          </a:xfrm>
        </p:spPr>
        <p:txBody>
          <a:bodyPr>
            <a:noAutofit/>
          </a:bodyPr>
          <a:lstStyle/>
          <a:p>
            <a:pPr algn="ctr"/>
            <a:r>
              <a:rPr lang="en-US" sz="5400" b="1">
                <a:solidFill>
                  <a:srgbClr val="BD2131"/>
                </a:solidFill>
                <a:latin typeface="Raleway" pitchFamily="2" charset="77"/>
              </a:rPr>
              <a:t>How do YOU </a:t>
            </a:r>
            <a:br>
              <a:rPr lang="en-US" sz="5400" b="1">
                <a:solidFill>
                  <a:srgbClr val="BD2131"/>
                </a:solidFill>
                <a:latin typeface="Raleway" pitchFamily="2" charset="77"/>
              </a:rPr>
            </a:br>
            <a:r>
              <a:rPr lang="en-US" sz="5400" b="1">
                <a:solidFill>
                  <a:srgbClr val="BD2131"/>
                </a:solidFill>
                <a:latin typeface="Raleway" pitchFamily="2" charset="77"/>
              </a:rPr>
              <a:t>tell your stories during GL?</a:t>
            </a:r>
          </a:p>
        </p:txBody>
      </p:sp>
      <p:sp>
        <p:nvSpPr>
          <p:cNvPr id="4" name="Slide Number Placeholder 3">
            <a:extLst>
              <a:ext uri="{FF2B5EF4-FFF2-40B4-BE49-F238E27FC236}">
                <a16:creationId xmlns:a16="http://schemas.microsoft.com/office/drawing/2014/main" id="{2D402E76-F3EA-4900-627E-CAC996F4A500}"/>
              </a:ext>
            </a:extLst>
          </p:cNvPr>
          <p:cNvSpPr>
            <a:spLocks noGrp="1"/>
          </p:cNvSpPr>
          <p:nvPr>
            <p:ph type="sldNum" sz="quarter" idx="4"/>
          </p:nvPr>
        </p:nvSpPr>
        <p:spPr/>
        <p:txBody>
          <a:bodyPr/>
          <a:lstStyle/>
          <a:p>
            <a:fld id="{4F790568-C834-8C45-9BEE-BD8AE667ACA2}" type="slidenum">
              <a:rPr lang="en-US" smtClean="0"/>
              <a:pPr/>
              <a:t>53</a:t>
            </a:fld>
            <a:endParaRPr lang="en-US"/>
          </a:p>
        </p:txBody>
      </p:sp>
      <p:pic>
        <p:nvPicPr>
          <p:cNvPr id="6" name="Graphic 5" descr="Chat outline">
            <a:extLst>
              <a:ext uri="{FF2B5EF4-FFF2-40B4-BE49-F238E27FC236}">
                <a16:creationId xmlns:a16="http://schemas.microsoft.com/office/drawing/2014/main" id="{3E217F5E-3A81-315F-DF0E-5A1B01D0A5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734" y="-1583266"/>
            <a:ext cx="10024532" cy="10024532"/>
          </a:xfrm>
          <a:prstGeom prst="rect">
            <a:avLst/>
          </a:prstGeom>
        </p:spPr>
      </p:pic>
      <p:sp>
        <p:nvSpPr>
          <p:cNvPr id="7" name="Title 1">
            <a:extLst>
              <a:ext uri="{FF2B5EF4-FFF2-40B4-BE49-F238E27FC236}">
                <a16:creationId xmlns:a16="http://schemas.microsoft.com/office/drawing/2014/main" id="{C8D3A9AA-4A22-5313-97A7-482FCC8C6954}"/>
              </a:ext>
            </a:extLst>
          </p:cNvPr>
          <p:cNvSpPr txBox="1">
            <a:spLocks/>
          </p:cNvSpPr>
          <p:nvPr/>
        </p:nvSpPr>
        <p:spPr>
          <a:xfrm>
            <a:off x="2317009" y="581817"/>
            <a:ext cx="39144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Playfair Display" pitchFamily="2" charset="77"/>
                <a:ea typeface="+mj-ea"/>
                <a:cs typeface="+mj-cs"/>
              </a:defRPr>
            </a:lvl1pPr>
          </a:lstStyle>
          <a:p>
            <a:r>
              <a:rPr lang="en-US">
                <a:latin typeface="Raleway" pitchFamily="2" charset="77"/>
              </a:rPr>
              <a:t>Let’s discuss…</a:t>
            </a:r>
          </a:p>
        </p:txBody>
      </p:sp>
    </p:spTree>
    <p:extLst>
      <p:ext uri="{BB962C8B-B14F-4D97-AF65-F5344CB8AC3E}">
        <p14:creationId xmlns:p14="http://schemas.microsoft.com/office/powerpoint/2010/main" val="2191909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65E24-E90A-EEFF-2D23-92555E8ABADB}"/>
              </a:ext>
            </a:extLst>
          </p:cNvPr>
          <p:cNvSpPr>
            <a:spLocks noGrp="1"/>
          </p:cNvSpPr>
          <p:nvPr>
            <p:ph type="title"/>
          </p:nvPr>
        </p:nvSpPr>
        <p:spPr/>
        <p:txBody>
          <a:bodyPr/>
          <a:lstStyle/>
          <a:p>
            <a:r>
              <a:rPr lang="en-US"/>
              <a:t>Utilize all tools available to you!</a:t>
            </a:r>
          </a:p>
        </p:txBody>
      </p:sp>
      <p:sp>
        <p:nvSpPr>
          <p:cNvPr id="3" name="Content Placeholder 2">
            <a:extLst>
              <a:ext uri="{FF2B5EF4-FFF2-40B4-BE49-F238E27FC236}">
                <a16:creationId xmlns:a16="http://schemas.microsoft.com/office/drawing/2014/main" id="{8B725F2B-61B0-A56F-8804-6316334FAC2E}"/>
              </a:ext>
            </a:extLst>
          </p:cNvPr>
          <p:cNvSpPr>
            <a:spLocks noGrp="1"/>
          </p:cNvSpPr>
          <p:nvPr>
            <p:ph idx="1"/>
          </p:nvPr>
        </p:nvSpPr>
        <p:spPr/>
        <p:txBody>
          <a:bodyPr/>
          <a:lstStyle/>
          <a:p>
            <a:pPr marL="514350" indent="-514350">
              <a:buFont typeface="+mj-lt"/>
              <a:buAutoNum type="arabicPeriod"/>
            </a:pPr>
            <a:r>
              <a:rPr lang="en-US"/>
              <a:t>Complete Profile (help donors who might not know you get to know you!)</a:t>
            </a:r>
          </a:p>
          <a:p>
            <a:pPr lvl="1"/>
            <a:r>
              <a:rPr lang="en-US" sz="2800" b="1">
                <a:solidFill>
                  <a:srgbClr val="BD2131"/>
                </a:solidFill>
              </a:rPr>
              <a:t>RE-SELECT YOUR 3 CAUSES… donor filtering</a:t>
            </a:r>
          </a:p>
          <a:p>
            <a:pPr marL="514350" indent="-514350">
              <a:buFont typeface="+mj-lt"/>
              <a:buAutoNum type="arabicPeriod"/>
            </a:pPr>
            <a:r>
              <a:rPr lang="en-US"/>
              <a:t>Give Local Promotion (NPO toolkit, share share share!)</a:t>
            </a:r>
          </a:p>
          <a:p>
            <a:pPr marL="514350" indent="-514350">
              <a:buFont typeface="+mj-lt"/>
              <a:buAutoNum type="arabicPeriod"/>
            </a:pPr>
            <a:r>
              <a:rPr lang="en-US"/>
              <a:t>Personalized Give Local Promotion (Canva templates)</a:t>
            </a:r>
          </a:p>
          <a:p>
            <a:pPr marL="514350" indent="-514350">
              <a:buFont typeface="+mj-lt"/>
              <a:buAutoNum type="arabicPeriod"/>
            </a:pPr>
            <a:r>
              <a:rPr lang="en-US"/>
              <a:t>Full Marketing Campaign (email campaign, enlist your circles!)</a:t>
            </a:r>
          </a:p>
          <a:p>
            <a:pPr marL="0" indent="0">
              <a:buNone/>
            </a:pPr>
            <a:endParaRPr lang="en-US"/>
          </a:p>
        </p:txBody>
      </p:sp>
      <p:sp>
        <p:nvSpPr>
          <p:cNvPr id="4" name="Slide Number Placeholder 3">
            <a:extLst>
              <a:ext uri="{FF2B5EF4-FFF2-40B4-BE49-F238E27FC236}">
                <a16:creationId xmlns:a16="http://schemas.microsoft.com/office/drawing/2014/main" id="{1D93FA52-7A4C-0635-0BDE-023E3837C507}"/>
              </a:ext>
            </a:extLst>
          </p:cNvPr>
          <p:cNvSpPr>
            <a:spLocks noGrp="1"/>
          </p:cNvSpPr>
          <p:nvPr>
            <p:ph type="sldNum" sz="quarter" idx="4"/>
          </p:nvPr>
        </p:nvSpPr>
        <p:spPr/>
        <p:txBody>
          <a:bodyPr/>
          <a:lstStyle/>
          <a:p>
            <a:fld id="{4F790568-C834-8C45-9BEE-BD8AE667ACA2}" type="slidenum">
              <a:rPr lang="en-US" smtClean="0"/>
              <a:pPr/>
              <a:t>54</a:t>
            </a:fld>
            <a:endParaRPr lang="en-US"/>
          </a:p>
        </p:txBody>
      </p:sp>
    </p:spTree>
    <p:extLst>
      <p:ext uri="{BB962C8B-B14F-4D97-AF65-F5344CB8AC3E}">
        <p14:creationId xmlns:p14="http://schemas.microsoft.com/office/powerpoint/2010/main" val="26802965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01FE-342F-F378-7132-54537F08DADF}"/>
              </a:ext>
            </a:extLst>
          </p:cNvPr>
          <p:cNvSpPr>
            <a:spLocks noGrp="1"/>
          </p:cNvSpPr>
          <p:nvPr>
            <p:ph type="title"/>
          </p:nvPr>
        </p:nvSpPr>
        <p:spPr>
          <a:xfrm>
            <a:off x="838200" y="595806"/>
            <a:ext cx="10515600" cy="1325563"/>
          </a:xfrm>
        </p:spPr>
        <p:txBody>
          <a:bodyPr/>
          <a:lstStyle/>
          <a:p>
            <a:r>
              <a:rPr lang="en-US"/>
              <a:t>SET GOALS!</a:t>
            </a:r>
          </a:p>
        </p:txBody>
      </p:sp>
      <p:sp>
        <p:nvSpPr>
          <p:cNvPr id="3" name="Content Placeholder 2">
            <a:extLst>
              <a:ext uri="{FF2B5EF4-FFF2-40B4-BE49-F238E27FC236}">
                <a16:creationId xmlns:a16="http://schemas.microsoft.com/office/drawing/2014/main" id="{1C48AE10-4A6F-8B02-2CBA-0FAADEBD0E68}"/>
              </a:ext>
            </a:extLst>
          </p:cNvPr>
          <p:cNvSpPr>
            <a:spLocks noGrp="1"/>
          </p:cNvSpPr>
          <p:nvPr>
            <p:ph idx="1"/>
          </p:nvPr>
        </p:nvSpPr>
        <p:spPr>
          <a:xfrm>
            <a:off x="838201" y="2143124"/>
            <a:ext cx="5961610" cy="3456288"/>
          </a:xfrm>
        </p:spPr>
        <p:txBody>
          <a:bodyPr/>
          <a:lstStyle/>
          <a:p>
            <a:r>
              <a:rPr lang="en-US"/>
              <a:t>Plan early, set goals…What goals are most meaningful for your organization? </a:t>
            </a:r>
          </a:p>
          <a:p>
            <a:pPr lvl="1"/>
            <a:r>
              <a:rPr lang="en-US"/>
              <a:t>Board &amp; staff engagement</a:t>
            </a:r>
          </a:p>
          <a:p>
            <a:pPr lvl="1"/>
            <a:r>
              <a:rPr lang="en-US"/>
              <a:t>$ Monetary goal</a:t>
            </a:r>
          </a:p>
          <a:p>
            <a:pPr lvl="1"/>
            <a:r>
              <a:rPr lang="en-US"/>
              <a:t># Donor goal</a:t>
            </a:r>
          </a:p>
        </p:txBody>
      </p:sp>
      <p:sp>
        <p:nvSpPr>
          <p:cNvPr id="4" name="Slide Number Placeholder 3">
            <a:extLst>
              <a:ext uri="{FF2B5EF4-FFF2-40B4-BE49-F238E27FC236}">
                <a16:creationId xmlns:a16="http://schemas.microsoft.com/office/drawing/2014/main" id="{49145173-1733-3BF0-ECA8-FD4B63127F33}"/>
              </a:ext>
            </a:extLst>
          </p:cNvPr>
          <p:cNvSpPr>
            <a:spLocks noGrp="1"/>
          </p:cNvSpPr>
          <p:nvPr>
            <p:ph type="sldNum" sz="quarter" idx="4"/>
          </p:nvPr>
        </p:nvSpPr>
        <p:spPr/>
        <p:txBody>
          <a:bodyPr/>
          <a:lstStyle/>
          <a:p>
            <a:fld id="{4F790568-C834-8C45-9BEE-BD8AE667ACA2}" type="slidenum">
              <a:rPr lang="en-US" smtClean="0"/>
              <a:pPr/>
              <a:t>55</a:t>
            </a:fld>
            <a:endParaRPr lang="en-US"/>
          </a:p>
        </p:txBody>
      </p:sp>
      <p:sp>
        <p:nvSpPr>
          <p:cNvPr id="5" name="Explosion: 8 Points 4">
            <a:extLst>
              <a:ext uri="{FF2B5EF4-FFF2-40B4-BE49-F238E27FC236}">
                <a16:creationId xmlns:a16="http://schemas.microsoft.com/office/drawing/2014/main" id="{ADD44ABB-B335-4F86-110A-9A1528CD1EE2}"/>
              </a:ext>
            </a:extLst>
          </p:cNvPr>
          <p:cNvSpPr/>
          <p:nvPr/>
        </p:nvSpPr>
        <p:spPr>
          <a:xfrm rot="479993">
            <a:off x="6850354" y="1591378"/>
            <a:ext cx="4709037" cy="4559778"/>
          </a:xfrm>
          <a:prstGeom prst="irregularSeal1">
            <a:avLst/>
          </a:prstGeom>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latin typeface="Raleway" pitchFamily="2" charset="77"/>
            </a:endParaRPr>
          </a:p>
          <a:p>
            <a:pPr algn="ctr"/>
            <a:r>
              <a:rPr lang="en-US" sz="2000" b="1">
                <a:latin typeface="Raleway" pitchFamily="2" charset="77"/>
              </a:rPr>
              <a:t>Fun Fact: 77% of organizations in 2024 met or exceeded their GL goals.</a:t>
            </a:r>
          </a:p>
        </p:txBody>
      </p:sp>
    </p:spTree>
    <p:extLst>
      <p:ext uri="{BB962C8B-B14F-4D97-AF65-F5344CB8AC3E}">
        <p14:creationId xmlns:p14="http://schemas.microsoft.com/office/powerpoint/2010/main" val="2174717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01FE-342F-F378-7132-54537F08DADF}"/>
              </a:ext>
            </a:extLst>
          </p:cNvPr>
          <p:cNvSpPr>
            <a:spLocks noGrp="1"/>
          </p:cNvSpPr>
          <p:nvPr>
            <p:ph type="title"/>
          </p:nvPr>
        </p:nvSpPr>
        <p:spPr>
          <a:xfrm>
            <a:off x="838200" y="595806"/>
            <a:ext cx="10515600" cy="1325563"/>
          </a:xfrm>
        </p:spPr>
        <p:txBody>
          <a:bodyPr/>
          <a:lstStyle/>
          <a:p>
            <a:r>
              <a:rPr lang="en-US"/>
              <a:t>STRATEGIZE!</a:t>
            </a:r>
          </a:p>
        </p:txBody>
      </p:sp>
      <p:sp>
        <p:nvSpPr>
          <p:cNvPr id="3" name="Content Placeholder 2">
            <a:extLst>
              <a:ext uri="{FF2B5EF4-FFF2-40B4-BE49-F238E27FC236}">
                <a16:creationId xmlns:a16="http://schemas.microsoft.com/office/drawing/2014/main" id="{1C48AE10-4A6F-8B02-2CBA-0FAADEBD0E68}"/>
              </a:ext>
            </a:extLst>
          </p:cNvPr>
          <p:cNvSpPr>
            <a:spLocks noGrp="1"/>
          </p:cNvSpPr>
          <p:nvPr>
            <p:ph idx="1"/>
          </p:nvPr>
        </p:nvSpPr>
        <p:spPr/>
        <p:txBody>
          <a:bodyPr/>
          <a:lstStyle/>
          <a:p>
            <a:r>
              <a:rPr lang="en-US"/>
              <a:t>You have your goals, who is going to help you achieve them? </a:t>
            </a:r>
          </a:p>
          <a:p>
            <a:pPr lvl="1"/>
            <a:r>
              <a:rPr lang="en-US"/>
              <a:t>Board member participation</a:t>
            </a:r>
          </a:p>
          <a:p>
            <a:pPr lvl="1"/>
            <a:r>
              <a:rPr lang="en-US"/>
              <a:t>Peer-to-peer fundraisers</a:t>
            </a:r>
          </a:p>
          <a:p>
            <a:pPr lvl="1"/>
            <a:r>
              <a:rPr lang="en-US"/>
              <a:t>Social media warriors</a:t>
            </a:r>
          </a:p>
          <a:p>
            <a:pPr lvl="1"/>
            <a:r>
              <a:rPr lang="en-US"/>
              <a:t>Clear roles &amp; expectations</a:t>
            </a:r>
          </a:p>
          <a:p>
            <a:pPr lvl="1"/>
            <a:r>
              <a:rPr lang="en-US"/>
              <a:t>Targeting specific awards</a:t>
            </a:r>
          </a:p>
          <a:p>
            <a:r>
              <a:rPr lang="en-US"/>
              <a:t>Tools:</a:t>
            </a:r>
          </a:p>
          <a:p>
            <a:pPr lvl="1"/>
            <a:r>
              <a:rPr lang="en-US"/>
              <a:t>SOCIAL MEDIA</a:t>
            </a:r>
          </a:p>
          <a:p>
            <a:pPr lvl="1"/>
            <a:r>
              <a:rPr lang="en-US"/>
              <a:t>Email Campaigns</a:t>
            </a:r>
          </a:p>
          <a:p>
            <a:pPr lvl="1"/>
            <a:r>
              <a:rPr lang="en-US" err="1"/>
              <a:t>Canva.com</a:t>
            </a:r>
            <a:r>
              <a:rPr lang="en-US"/>
              <a:t> (Graphics)</a:t>
            </a:r>
          </a:p>
          <a:p>
            <a:pPr lvl="1"/>
            <a:endParaRPr lang="en-US"/>
          </a:p>
          <a:p>
            <a:pPr lvl="1"/>
            <a:endParaRPr lang="en-US"/>
          </a:p>
        </p:txBody>
      </p:sp>
      <p:sp>
        <p:nvSpPr>
          <p:cNvPr id="4" name="Slide Number Placeholder 3">
            <a:extLst>
              <a:ext uri="{FF2B5EF4-FFF2-40B4-BE49-F238E27FC236}">
                <a16:creationId xmlns:a16="http://schemas.microsoft.com/office/drawing/2014/main" id="{49145173-1733-3BF0-ECA8-FD4B63127F33}"/>
              </a:ext>
            </a:extLst>
          </p:cNvPr>
          <p:cNvSpPr>
            <a:spLocks noGrp="1"/>
          </p:cNvSpPr>
          <p:nvPr>
            <p:ph type="sldNum" sz="quarter" idx="4"/>
          </p:nvPr>
        </p:nvSpPr>
        <p:spPr/>
        <p:txBody>
          <a:bodyPr/>
          <a:lstStyle/>
          <a:p>
            <a:fld id="{4F790568-C834-8C45-9BEE-BD8AE667ACA2}" type="slidenum">
              <a:rPr lang="en-US" smtClean="0"/>
              <a:pPr/>
              <a:t>56</a:t>
            </a:fld>
            <a:endParaRPr lang="en-US"/>
          </a:p>
        </p:txBody>
      </p:sp>
      <p:sp>
        <p:nvSpPr>
          <p:cNvPr id="5" name="Explosion: 8 Points 4">
            <a:extLst>
              <a:ext uri="{FF2B5EF4-FFF2-40B4-BE49-F238E27FC236}">
                <a16:creationId xmlns:a16="http://schemas.microsoft.com/office/drawing/2014/main" id="{90901C23-659A-2080-0544-C6EC1A657E13}"/>
              </a:ext>
            </a:extLst>
          </p:cNvPr>
          <p:cNvSpPr/>
          <p:nvPr/>
        </p:nvSpPr>
        <p:spPr>
          <a:xfrm rot="176877">
            <a:off x="6087192" y="2462724"/>
            <a:ext cx="4980230" cy="4206932"/>
          </a:xfrm>
          <a:prstGeom prst="irregularSeal1">
            <a:avLst/>
          </a:prstGeom>
          <a:solidFill>
            <a:schemeClr val="accent2"/>
          </a:solidFill>
          <a:ln>
            <a:solidFill>
              <a:srgbClr val="BD21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1200"/>
              </a:spcAft>
            </a:pPr>
            <a:r>
              <a:rPr lang="en-US" b="1">
                <a:latin typeface="Raleway" pitchFamily="2" charset="77"/>
              </a:rPr>
              <a:t>Organizations who had a match last year for Give Local! raised on average 4.5x more than those who did not.</a:t>
            </a:r>
          </a:p>
        </p:txBody>
      </p:sp>
    </p:spTree>
    <p:extLst>
      <p:ext uri="{BB962C8B-B14F-4D97-AF65-F5344CB8AC3E}">
        <p14:creationId xmlns:p14="http://schemas.microsoft.com/office/powerpoint/2010/main" val="70258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A01FE-342F-F378-7132-54537F08DADF}"/>
              </a:ext>
            </a:extLst>
          </p:cNvPr>
          <p:cNvSpPr>
            <a:spLocks noGrp="1"/>
          </p:cNvSpPr>
          <p:nvPr>
            <p:ph type="title"/>
          </p:nvPr>
        </p:nvSpPr>
        <p:spPr>
          <a:xfrm>
            <a:off x="838200" y="595806"/>
            <a:ext cx="10515600" cy="1325563"/>
          </a:xfrm>
        </p:spPr>
        <p:txBody>
          <a:bodyPr/>
          <a:lstStyle/>
          <a:p>
            <a:r>
              <a:rPr lang="en-US"/>
              <a:t>Tools to Superpower your day</a:t>
            </a:r>
          </a:p>
        </p:txBody>
      </p:sp>
      <p:sp>
        <p:nvSpPr>
          <p:cNvPr id="3" name="Content Placeholder 2">
            <a:extLst>
              <a:ext uri="{FF2B5EF4-FFF2-40B4-BE49-F238E27FC236}">
                <a16:creationId xmlns:a16="http://schemas.microsoft.com/office/drawing/2014/main" id="{1C48AE10-4A6F-8B02-2CBA-0FAADEBD0E68}"/>
              </a:ext>
            </a:extLst>
          </p:cNvPr>
          <p:cNvSpPr>
            <a:spLocks noGrp="1"/>
          </p:cNvSpPr>
          <p:nvPr>
            <p:ph idx="1"/>
          </p:nvPr>
        </p:nvSpPr>
        <p:spPr>
          <a:xfrm>
            <a:off x="838200" y="1825625"/>
            <a:ext cx="5976668" cy="4351338"/>
          </a:xfrm>
        </p:spPr>
        <p:txBody>
          <a:bodyPr/>
          <a:lstStyle/>
          <a:p>
            <a:r>
              <a:rPr lang="en-US"/>
              <a:t>Matches </a:t>
            </a:r>
          </a:p>
          <a:p>
            <a:pPr lvl="1"/>
            <a:r>
              <a:rPr lang="en-US" b="1" cap="all">
                <a:solidFill>
                  <a:srgbClr val="BD2131"/>
                </a:solidFill>
              </a:rPr>
              <a:t>$280,381.44</a:t>
            </a:r>
            <a:r>
              <a:rPr lang="en-US">
                <a:solidFill>
                  <a:srgbClr val="BD2131"/>
                </a:solidFill>
              </a:rPr>
              <a:t> </a:t>
            </a:r>
            <a:r>
              <a:rPr lang="en-US"/>
              <a:t>was raised through matches in 2024, up from $196,152 in 2023.</a:t>
            </a:r>
          </a:p>
          <a:p>
            <a:r>
              <a:rPr lang="en-US"/>
              <a:t>Special Awards… think strategically</a:t>
            </a:r>
          </a:p>
          <a:p>
            <a:r>
              <a:rPr lang="en-US"/>
              <a:t>Free graphics and support from the Arras team! </a:t>
            </a:r>
          </a:p>
          <a:p>
            <a:pPr marL="0" indent="0">
              <a:buNone/>
            </a:pPr>
            <a:endParaRPr lang="en-US"/>
          </a:p>
          <a:p>
            <a:pPr lvl="1"/>
            <a:endParaRPr lang="en-US"/>
          </a:p>
        </p:txBody>
      </p:sp>
      <p:sp>
        <p:nvSpPr>
          <p:cNvPr id="4" name="Slide Number Placeholder 3">
            <a:extLst>
              <a:ext uri="{FF2B5EF4-FFF2-40B4-BE49-F238E27FC236}">
                <a16:creationId xmlns:a16="http://schemas.microsoft.com/office/drawing/2014/main" id="{49145173-1733-3BF0-ECA8-FD4B63127F33}"/>
              </a:ext>
            </a:extLst>
          </p:cNvPr>
          <p:cNvSpPr>
            <a:spLocks noGrp="1"/>
          </p:cNvSpPr>
          <p:nvPr>
            <p:ph type="sldNum" sz="quarter" idx="4"/>
          </p:nvPr>
        </p:nvSpPr>
        <p:spPr/>
        <p:txBody>
          <a:bodyPr/>
          <a:lstStyle/>
          <a:p>
            <a:fld id="{4F790568-C834-8C45-9BEE-BD8AE667ACA2}" type="slidenum">
              <a:rPr lang="en-US" smtClean="0"/>
              <a:pPr/>
              <a:t>57</a:t>
            </a:fld>
            <a:endParaRPr lang="en-US"/>
          </a:p>
        </p:txBody>
      </p:sp>
      <p:pic>
        <p:nvPicPr>
          <p:cNvPr id="10" name="Graphic 9" descr="Bullseye with solid fill">
            <a:extLst>
              <a:ext uri="{FF2B5EF4-FFF2-40B4-BE49-F238E27FC236}">
                <a16:creationId xmlns:a16="http://schemas.microsoft.com/office/drawing/2014/main" id="{A23B55FF-1993-A187-DDF3-BFCCD50E02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22373" y="1653346"/>
            <a:ext cx="4131427" cy="4131427"/>
          </a:xfrm>
          <a:prstGeom prst="rect">
            <a:avLst/>
          </a:prstGeom>
        </p:spPr>
      </p:pic>
    </p:spTree>
    <p:extLst>
      <p:ext uri="{BB962C8B-B14F-4D97-AF65-F5344CB8AC3E}">
        <p14:creationId xmlns:p14="http://schemas.microsoft.com/office/powerpoint/2010/main" val="33076230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A62A9-49AF-E3FD-66DE-786511BC37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A3F700-0562-3429-18FF-923C12B27466}"/>
              </a:ext>
            </a:extLst>
          </p:cNvPr>
          <p:cNvSpPr>
            <a:spLocks noGrp="1"/>
          </p:cNvSpPr>
          <p:nvPr>
            <p:ph type="title"/>
          </p:nvPr>
        </p:nvSpPr>
        <p:spPr>
          <a:xfrm>
            <a:off x="5352587" y="1907380"/>
            <a:ext cx="4611615" cy="3199879"/>
          </a:xfrm>
        </p:spPr>
        <p:txBody>
          <a:bodyPr>
            <a:noAutofit/>
          </a:bodyPr>
          <a:lstStyle/>
          <a:p>
            <a:pPr algn="ctr"/>
            <a:r>
              <a:rPr lang="en-US" sz="5400" b="1">
                <a:solidFill>
                  <a:srgbClr val="BD2131"/>
                </a:solidFill>
                <a:latin typeface="Raleway" pitchFamily="2" charset="77"/>
              </a:rPr>
              <a:t>How have you found </a:t>
            </a:r>
            <a:br>
              <a:rPr lang="en-US" sz="5400" b="1">
                <a:solidFill>
                  <a:srgbClr val="BD2131"/>
                </a:solidFill>
                <a:latin typeface="Raleway" pitchFamily="2" charset="77"/>
              </a:rPr>
            </a:br>
            <a:r>
              <a:rPr lang="en-US" sz="5400" b="1">
                <a:solidFill>
                  <a:srgbClr val="BD2131"/>
                </a:solidFill>
                <a:latin typeface="Raleway" pitchFamily="2" charset="77"/>
              </a:rPr>
              <a:t>Give Local success?</a:t>
            </a:r>
          </a:p>
        </p:txBody>
      </p:sp>
      <p:sp>
        <p:nvSpPr>
          <p:cNvPr id="4" name="Slide Number Placeholder 3">
            <a:extLst>
              <a:ext uri="{FF2B5EF4-FFF2-40B4-BE49-F238E27FC236}">
                <a16:creationId xmlns:a16="http://schemas.microsoft.com/office/drawing/2014/main" id="{6074F545-FF9E-C3FC-B5BF-3BF5DEFFBD2E}"/>
              </a:ext>
            </a:extLst>
          </p:cNvPr>
          <p:cNvSpPr>
            <a:spLocks noGrp="1"/>
          </p:cNvSpPr>
          <p:nvPr>
            <p:ph type="sldNum" sz="quarter" idx="4"/>
          </p:nvPr>
        </p:nvSpPr>
        <p:spPr/>
        <p:txBody>
          <a:bodyPr/>
          <a:lstStyle/>
          <a:p>
            <a:fld id="{4F790568-C834-8C45-9BEE-BD8AE667ACA2}" type="slidenum">
              <a:rPr lang="en-US" smtClean="0"/>
              <a:pPr/>
              <a:t>58</a:t>
            </a:fld>
            <a:endParaRPr lang="en-US"/>
          </a:p>
        </p:txBody>
      </p:sp>
      <p:pic>
        <p:nvPicPr>
          <p:cNvPr id="6" name="Graphic 5" descr="Chat outline">
            <a:extLst>
              <a:ext uri="{FF2B5EF4-FFF2-40B4-BE49-F238E27FC236}">
                <a16:creationId xmlns:a16="http://schemas.microsoft.com/office/drawing/2014/main" id="{8A86388C-E42A-BDA8-4036-C88CF2981C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734" y="-1583266"/>
            <a:ext cx="10024532" cy="10024532"/>
          </a:xfrm>
          <a:prstGeom prst="rect">
            <a:avLst/>
          </a:prstGeom>
        </p:spPr>
      </p:pic>
      <p:sp>
        <p:nvSpPr>
          <p:cNvPr id="7" name="Title 1">
            <a:extLst>
              <a:ext uri="{FF2B5EF4-FFF2-40B4-BE49-F238E27FC236}">
                <a16:creationId xmlns:a16="http://schemas.microsoft.com/office/drawing/2014/main" id="{D4C1DF5E-66FC-8766-6638-3F5A748A9AAB}"/>
              </a:ext>
            </a:extLst>
          </p:cNvPr>
          <p:cNvSpPr txBox="1">
            <a:spLocks/>
          </p:cNvSpPr>
          <p:nvPr/>
        </p:nvSpPr>
        <p:spPr>
          <a:xfrm>
            <a:off x="2317009" y="581817"/>
            <a:ext cx="391445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Playfair Display" pitchFamily="2" charset="77"/>
                <a:ea typeface="+mj-ea"/>
                <a:cs typeface="+mj-cs"/>
              </a:defRPr>
            </a:lvl1pPr>
          </a:lstStyle>
          <a:p>
            <a:r>
              <a:rPr lang="en-US">
                <a:latin typeface="Raleway" pitchFamily="2" charset="77"/>
              </a:rPr>
              <a:t>Let’s discuss…</a:t>
            </a:r>
          </a:p>
        </p:txBody>
      </p:sp>
    </p:spTree>
    <p:extLst>
      <p:ext uri="{BB962C8B-B14F-4D97-AF65-F5344CB8AC3E}">
        <p14:creationId xmlns:p14="http://schemas.microsoft.com/office/powerpoint/2010/main" val="3839161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4" name="Picture 13" descr="A white text on a black background&#10;&#10;AI-generated content may be incorrect.">
            <a:extLst>
              <a:ext uri="{FF2B5EF4-FFF2-40B4-BE49-F238E27FC236}">
                <a16:creationId xmlns:a16="http://schemas.microsoft.com/office/drawing/2014/main" id="{ECC49EFF-8FA1-C2A9-D62E-06385892FD9D}"/>
              </a:ext>
            </a:extLst>
          </p:cNvPr>
          <p:cNvPicPr>
            <a:picLocks noChangeAspect="1"/>
          </p:cNvPicPr>
          <p:nvPr/>
        </p:nvPicPr>
        <p:blipFill>
          <a:blip r:embed="rId2"/>
          <a:stretch>
            <a:fillRect/>
          </a:stretch>
        </p:blipFill>
        <p:spPr>
          <a:xfrm>
            <a:off x="1552161" y="-2011017"/>
            <a:ext cx="9087678" cy="9087678"/>
          </a:xfrm>
          <a:prstGeom prst="rect">
            <a:avLst/>
          </a:prstGeom>
        </p:spPr>
      </p:pic>
      <p:sp>
        <p:nvSpPr>
          <p:cNvPr id="4" name="Slide Number Placeholder 3">
            <a:extLst>
              <a:ext uri="{FF2B5EF4-FFF2-40B4-BE49-F238E27FC236}">
                <a16:creationId xmlns:a16="http://schemas.microsoft.com/office/drawing/2014/main" id="{855C934C-DCD9-1316-3B2C-7210A5A3DDAB}"/>
              </a:ext>
            </a:extLst>
          </p:cNvPr>
          <p:cNvSpPr>
            <a:spLocks noGrp="1"/>
          </p:cNvSpPr>
          <p:nvPr>
            <p:ph type="sldNum" sz="quarter" idx="4"/>
          </p:nvPr>
        </p:nvSpPr>
        <p:spPr/>
        <p:txBody>
          <a:bodyPr/>
          <a:lstStyle/>
          <a:p>
            <a:fld id="{4F790568-C834-8C45-9BEE-BD8AE667ACA2}" type="slidenum">
              <a:rPr lang="en-US" smtClean="0"/>
              <a:pPr/>
              <a:t>59</a:t>
            </a:fld>
            <a:endParaRPr lang="en-US"/>
          </a:p>
        </p:txBody>
      </p:sp>
      <p:sp>
        <p:nvSpPr>
          <p:cNvPr id="11" name="TextBox 10">
            <a:extLst>
              <a:ext uri="{FF2B5EF4-FFF2-40B4-BE49-F238E27FC236}">
                <a16:creationId xmlns:a16="http://schemas.microsoft.com/office/drawing/2014/main" id="{89E5EA69-11C8-A239-B537-72CDB489E5A2}"/>
              </a:ext>
            </a:extLst>
          </p:cNvPr>
          <p:cNvSpPr txBox="1"/>
          <p:nvPr/>
        </p:nvSpPr>
        <p:spPr>
          <a:xfrm>
            <a:off x="1752600" y="4492487"/>
            <a:ext cx="8686800" cy="1200329"/>
          </a:xfrm>
          <a:prstGeom prst="rect">
            <a:avLst/>
          </a:prstGeom>
          <a:noFill/>
        </p:spPr>
        <p:txBody>
          <a:bodyPr wrap="square" rtlCol="0">
            <a:spAutoFit/>
          </a:bodyPr>
          <a:lstStyle/>
          <a:p>
            <a:pPr algn="ctr"/>
            <a:r>
              <a:rPr lang="en-US" sz="7200" b="1">
                <a:ln w="3175">
                  <a:noFill/>
                </a:ln>
                <a:solidFill>
                  <a:srgbClr val="BD2131"/>
                </a:solidFill>
                <a:effectLst>
                  <a:glow rad="139700">
                    <a:schemeClr val="bg1">
                      <a:alpha val="93000"/>
                    </a:schemeClr>
                  </a:glow>
                </a:effectLst>
                <a:latin typeface="Playfair Display" pitchFamily="2" charset="77"/>
              </a:rPr>
              <a:t>Matches &amp; Awards*</a:t>
            </a:r>
          </a:p>
        </p:txBody>
      </p:sp>
    </p:spTree>
    <p:extLst>
      <p:ext uri="{BB962C8B-B14F-4D97-AF65-F5344CB8AC3E}">
        <p14:creationId xmlns:p14="http://schemas.microsoft.com/office/powerpoint/2010/main" val="322358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a:off x="415600" y="206033"/>
            <a:ext cx="11360800" cy="1782000"/>
          </a:xfrm>
          <a:prstGeom prst="rect">
            <a:avLst/>
          </a:prstGeom>
        </p:spPr>
        <p:txBody>
          <a:bodyPr spcFirstLastPara="1" wrap="square" lIns="121900" tIns="121900" rIns="121900" bIns="121900" anchor="t" anchorCtr="0">
            <a:noAutofit/>
          </a:bodyPr>
          <a:lstStyle/>
          <a:p>
            <a:r>
              <a:rPr lang="en" sz="6200"/>
              <a:t>Give Local! Overview</a:t>
            </a:r>
            <a:endParaRPr sz="6200"/>
          </a:p>
        </p:txBody>
      </p:sp>
      <p:sp>
        <p:nvSpPr>
          <p:cNvPr id="143" name="Google Shape;143;p28"/>
          <p:cNvSpPr txBox="1">
            <a:spLocks noGrp="1"/>
          </p:cNvSpPr>
          <p:nvPr>
            <p:ph type="body" idx="1"/>
          </p:nvPr>
        </p:nvSpPr>
        <p:spPr>
          <a:xfrm>
            <a:off x="415600" y="1790367"/>
            <a:ext cx="11220400" cy="3730000"/>
          </a:xfrm>
          <a:prstGeom prst="rect">
            <a:avLst/>
          </a:prstGeom>
        </p:spPr>
        <p:txBody>
          <a:bodyPr spcFirstLastPara="1" wrap="square" lIns="121900" tIns="121900" rIns="121900" bIns="121900" anchor="t" anchorCtr="0">
            <a:normAutofit lnSpcReduction="10000"/>
          </a:bodyPr>
          <a:lstStyle/>
          <a:p>
            <a:pPr marL="0" indent="0">
              <a:buNone/>
            </a:pPr>
            <a:r>
              <a:rPr lang="en" sz="1867">
                <a:solidFill>
                  <a:srgbClr val="374D63"/>
                </a:solidFill>
              </a:rPr>
              <a:t>givelocalsc.org </a:t>
            </a:r>
            <a:r>
              <a:rPr lang="en" sz="1867" b="0">
                <a:solidFill>
                  <a:srgbClr val="374D63"/>
                </a:solidFill>
              </a:rPr>
              <a:t>l November 14, 2025 12am-11:59 pm</a:t>
            </a:r>
            <a:endParaRPr sz="1867" b="0">
              <a:solidFill>
                <a:srgbClr val="374D63"/>
              </a:solidFill>
            </a:endParaRPr>
          </a:p>
          <a:p>
            <a:pPr indent="-423323">
              <a:spcBef>
                <a:spcPts val="1600"/>
              </a:spcBef>
              <a:buClr>
                <a:srgbClr val="374D63"/>
              </a:buClr>
              <a:buSzPts val="1400"/>
            </a:pPr>
            <a:r>
              <a:rPr lang="en" sz="1867" b="0">
                <a:solidFill>
                  <a:srgbClr val="374D63"/>
                </a:solidFill>
              </a:rPr>
              <a:t>Every nonprofit conducts their own unique campaign to market and share with their supporters</a:t>
            </a:r>
            <a:endParaRPr sz="1867" b="0">
              <a:solidFill>
                <a:srgbClr val="374D63"/>
              </a:solidFill>
            </a:endParaRPr>
          </a:p>
          <a:p>
            <a:pPr indent="-423323">
              <a:spcBef>
                <a:spcPts val="1333"/>
              </a:spcBef>
              <a:buClr>
                <a:srgbClr val="374D63"/>
              </a:buClr>
              <a:buSzPts val="1400"/>
            </a:pPr>
            <a:r>
              <a:rPr lang="en" sz="1867" b="0">
                <a:solidFill>
                  <a:srgbClr val="374D63"/>
                </a:solidFill>
              </a:rPr>
              <a:t>Your marketing efforts + Arras Foundation Efforts = Exponential visibility</a:t>
            </a:r>
            <a:endParaRPr sz="1867" b="0">
              <a:solidFill>
                <a:srgbClr val="374D63"/>
              </a:solidFill>
            </a:endParaRPr>
          </a:p>
          <a:p>
            <a:pPr indent="-423323">
              <a:spcBef>
                <a:spcPts val="1333"/>
              </a:spcBef>
              <a:buClr>
                <a:srgbClr val="374D63"/>
              </a:buClr>
              <a:buSzPts val="1400"/>
            </a:pPr>
            <a:r>
              <a:rPr lang="en" sz="1867" b="0">
                <a:solidFill>
                  <a:srgbClr val="374D63"/>
                </a:solidFill>
              </a:rPr>
              <a:t>IRS-recognized nonprofit serving Lancaster and Chester County are eligible to participate</a:t>
            </a:r>
            <a:endParaRPr sz="1867" b="0">
              <a:solidFill>
                <a:srgbClr val="374D63"/>
              </a:solidFill>
            </a:endParaRPr>
          </a:p>
          <a:p>
            <a:pPr indent="-423323">
              <a:spcBef>
                <a:spcPts val="1333"/>
              </a:spcBef>
              <a:buClr>
                <a:srgbClr val="374D63"/>
              </a:buClr>
              <a:buSzPts val="1400"/>
            </a:pPr>
            <a:r>
              <a:rPr lang="en" sz="1867" b="0">
                <a:solidFill>
                  <a:srgbClr val="374D63"/>
                </a:solidFill>
              </a:rPr>
              <a:t>Leaderboards for friendly competition, prize incentives</a:t>
            </a:r>
            <a:endParaRPr sz="1867" b="0">
              <a:solidFill>
                <a:srgbClr val="374D63"/>
              </a:solidFill>
            </a:endParaRPr>
          </a:p>
          <a:p>
            <a:pPr indent="-423323">
              <a:spcBef>
                <a:spcPts val="1333"/>
              </a:spcBef>
              <a:spcAft>
                <a:spcPts val="1333"/>
              </a:spcAft>
              <a:buClr>
                <a:srgbClr val="374D63"/>
              </a:buClr>
              <a:buSzPts val="1400"/>
            </a:pPr>
            <a:r>
              <a:rPr lang="en" sz="1867" b="0">
                <a:solidFill>
                  <a:srgbClr val="374D63"/>
                </a:solidFill>
              </a:rPr>
              <a:t>Donations open on November 11 date and close December 3</a:t>
            </a:r>
            <a:endParaRPr sz="1867" b="0">
              <a:solidFill>
                <a:srgbClr val="374D63"/>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group of people holding hands&#10;&#10;Description automatically generated">
            <a:extLst>
              <a:ext uri="{FF2B5EF4-FFF2-40B4-BE49-F238E27FC236}">
                <a16:creationId xmlns:a16="http://schemas.microsoft.com/office/drawing/2014/main" id="{3B44FE34-AA96-351E-B2B0-89F357D0E9BF}"/>
              </a:ext>
            </a:extLst>
          </p:cNvPr>
          <p:cNvPicPr>
            <a:picLocks noChangeAspect="1"/>
          </p:cNvPicPr>
          <p:nvPr/>
        </p:nvPicPr>
        <p:blipFill>
          <a:blip r:embed="rId3"/>
          <a:stretch>
            <a:fillRect/>
          </a:stretch>
        </p:blipFill>
        <p:spPr>
          <a:xfrm>
            <a:off x="874443" y="1151136"/>
            <a:ext cx="1781012" cy="1742958"/>
          </a:xfrm>
          <a:prstGeom prst="rect">
            <a:avLst/>
          </a:prstGeom>
        </p:spPr>
      </p:pic>
      <p:pic>
        <p:nvPicPr>
          <p:cNvPr id="20" name="Picture 19" descr="A line art of a book&#10;&#10;Description automatically generated">
            <a:extLst>
              <a:ext uri="{FF2B5EF4-FFF2-40B4-BE49-F238E27FC236}">
                <a16:creationId xmlns:a16="http://schemas.microsoft.com/office/drawing/2014/main" id="{68FD3686-81BA-980A-210F-850483BA6B61}"/>
              </a:ext>
            </a:extLst>
          </p:cNvPr>
          <p:cNvPicPr>
            <a:picLocks noChangeAspect="1"/>
          </p:cNvPicPr>
          <p:nvPr/>
        </p:nvPicPr>
        <p:blipFill>
          <a:blip r:embed="rId4"/>
          <a:stretch>
            <a:fillRect/>
          </a:stretch>
        </p:blipFill>
        <p:spPr>
          <a:xfrm>
            <a:off x="2655455" y="3766930"/>
            <a:ext cx="1742958" cy="1771625"/>
          </a:xfrm>
          <a:prstGeom prst="rect">
            <a:avLst/>
          </a:prstGeom>
        </p:spPr>
      </p:pic>
      <p:pic>
        <p:nvPicPr>
          <p:cNvPr id="22" name="Graphic 21" descr="Idea with solid fill">
            <a:extLst>
              <a:ext uri="{FF2B5EF4-FFF2-40B4-BE49-F238E27FC236}">
                <a16:creationId xmlns:a16="http://schemas.microsoft.com/office/drawing/2014/main" id="{1E92F15F-8297-2662-D46F-42120717AE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1151136"/>
            <a:ext cx="1742958" cy="1742958"/>
          </a:xfrm>
          <a:prstGeom prst="rect">
            <a:avLst/>
          </a:prstGeom>
        </p:spPr>
      </p:pic>
      <p:sp>
        <p:nvSpPr>
          <p:cNvPr id="2" name="TextBox 1">
            <a:extLst>
              <a:ext uri="{FF2B5EF4-FFF2-40B4-BE49-F238E27FC236}">
                <a16:creationId xmlns:a16="http://schemas.microsoft.com/office/drawing/2014/main" id="{FA22A619-1F64-6A90-D954-CEC14C5A0D23}"/>
              </a:ext>
            </a:extLst>
          </p:cNvPr>
          <p:cNvSpPr txBox="1"/>
          <p:nvPr/>
        </p:nvSpPr>
        <p:spPr>
          <a:xfrm>
            <a:off x="2655455" y="1531613"/>
            <a:ext cx="349458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Raleway" pitchFamily="2" charset="77"/>
                <a:cs typeface="Calibri"/>
              </a:rPr>
              <a:t>100% Board Engagement</a:t>
            </a:r>
            <a:endParaRPr lang="en-US" sz="2400">
              <a:latin typeface="Raleway" pitchFamily="2" charset="77"/>
            </a:endParaRPr>
          </a:p>
        </p:txBody>
      </p:sp>
      <p:sp>
        <p:nvSpPr>
          <p:cNvPr id="9" name="TextBox 8">
            <a:extLst>
              <a:ext uri="{FF2B5EF4-FFF2-40B4-BE49-F238E27FC236}">
                <a16:creationId xmlns:a16="http://schemas.microsoft.com/office/drawing/2014/main" id="{21547DCC-DC06-6EB3-87EE-A138BA35B3A5}"/>
              </a:ext>
            </a:extLst>
          </p:cNvPr>
          <p:cNvSpPr txBox="1"/>
          <p:nvPr/>
        </p:nvSpPr>
        <p:spPr>
          <a:xfrm>
            <a:off x="7838958" y="1531613"/>
            <a:ext cx="375238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Raleway" pitchFamily="2" charset="77"/>
                <a:cs typeface="Calibri"/>
              </a:rPr>
              <a:t>Learning &amp; Leading Together</a:t>
            </a:r>
          </a:p>
        </p:txBody>
      </p:sp>
      <p:sp>
        <p:nvSpPr>
          <p:cNvPr id="15" name="TextBox 14">
            <a:extLst>
              <a:ext uri="{FF2B5EF4-FFF2-40B4-BE49-F238E27FC236}">
                <a16:creationId xmlns:a16="http://schemas.microsoft.com/office/drawing/2014/main" id="{91F2D3C9-E9FA-1DBF-4E7E-2D77002D43CA}"/>
              </a:ext>
            </a:extLst>
          </p:cNvPr>
          <p:cNvSpPr txBox="1"/>
          <p:nvPr/>
        </p:nvSpPr>
        <p:spPr>
          <a:xfrm>
            <a:off x="4398414" y="4340255"/>
            <a:ext cx="5420280" cy="584775"/>
          </a:xfrm>
          <a:prstGeom prst="rect">
            <a:avLst/>
          </a:prstGeom>
          <a:noFill/>
        </p:spPr>
        <p:txBody>
          <a:bodyPr wrap="square">
            <a:spAutoFit/>
          </a:bodyPr>
          <a:lstStyle/>
          <a:p>
            <a:r>
              <a:rPr lang="en-US" sz="3200" b="1" i="0" u="none" strike="noStrike">
                <a:solidFill>
                  <a:srgbClr val="000000"/>
                </a:solidFill>
                <a:effectLst/>
                <a:latin typeface="Raleway" pitchFamily="2" charset="77"/>
              </a:rPr>
              <a:t>Storytelling Extraordinaire</a:t>
            </a:r>
            <a:endParaRPr lang="en-US" sz="3200">
              <a:latin typeface="Raleway" pitchFamily="2" charset="77"/>
            </a:endParaRPr>
          </a:p>
        </p:txBody>
      </p:sp>
      <p:sp>
        <p:nvSpPr>
          <p:cNvPr id="16" name="Slide Number Placeholder 3">
            <a:extLst>
              <a:ext uri="{FF2B5EF4-FFF2-40B4-BE49-F238E27FC236}">
                <a16:creationId xmlns:a16="http://schemas.microsoft.com/office/drawing/2014/main" id="{AC5D606C-3894-DDAE-9CAF-8F979327E0DF}"/>
              </a:ext>
            </a:extLst>
          </p:cNvPr>
          <p:cNvSpPr>
            <a:spLocks noGrp="1"/>
          </p:cNvSpPr>
          <p:nvPr>
            <p:ph type="sldNum" sz="quarter" idx="4"/>
          </p:nvPr>
        </p:nvSpPr>
        <p:spPr>
          <a:xfrm>
            <a:off x="838200" y="6348894"/>
            <a:ext cx="664029" cy="365125"/>
          </a:xfrm>
        </p:spPr>
        <p:txBody>
          <a:bodyPr anchor="ctr">
            <a:normAutofit/>
          </a:bodyPr>
          <a:lstStyle/>
          <a:p>
            <a:pPr>
              <a:spcAft>
                <a:spcPts val="600"/>
              </a:spcAft>
            </a:pPr>
            <a:fld id="{4F790568-C834-8C45-9BEE-BD8AE667ACA2}" type="slidenum">
              <a:rPr lang="en-US" smtClean="0"/>
              <a:pPr>
                <a:spcAft>
                  <a:spcPts val="600"/>
                </a:spcAft>
              </a:pPr>
              <a:t>60</a:t>
            </a:fld>
            <a:endParaRPr lang="en-US"/>
          </a:p>
        </p:txBody>
      </p:sp>
    </p:spTree>
    <p:extLst>
      <p:ext uri="{BB962C8B-B14F-4D97-AF65-F5344CB8AC3E}">
        <p14:creationId xmlns:p14="http://schemas.microsoft.com/office/powerpoint/2010/main" val="704548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AF6C54-84CA-D1A6-BD6F-DCFE83DF9659}"/>
              </a:ext>
            </a:extLst>
          </p:cNvPr>
          <p:cNvSpPr>
            <a:spLocks noGrp="1"/>
          </p:cNvSpPr>
          <p:nvPr>
            <p:ph type="sldNum" sz="quarter" idx="4"/>
          </p:nvPr>
        </p:nvSpPr>
        <p:spPr>
          <a:xfrm>
            <a:off x="838200" y="6348894"/>
            <a:ext cx="664029" cy="365125"/>
          </a:xfrm>
        </p:spPr>
        <p:txBody>
          <a:bodyPr anchor="ctr">
            <a:normAutofit/>
          </a:bodyPr>
          <a:lstStyle/>
          <a:p>
            <a:pPr>
              <a:spcAft>
                <a:spcPts val="600"/>
              </a:spcAft>
            </a:pPr>
            <a:fld id="{4F790568-C834-8C45-9BEE-BD8AE667ACA2}" type="slidenum">
              <a:rPr lang="en-US" smtClean="0"/>
              <a:pPr>
                <a:spcAft>
                  <a:spcPts val="600"/>
                </a:spcAft>
              </a:pPr>
              <a:t>61</a:t>
            </a:fld>
            <a:endParaRPr lang="en-US"/>
          </a:p>
        </p:txBody>
      </p:sp>
      <p:graphicFrame>
        <p:nvGraphicFramePr>
          <p:cNvPr id="6" name="Content Placeholder 2">
            <a:extLst>
              <a:ext uri="{FF2B5EF4-FFF2-40B4-BE49-F238E27FC236}">
                <a16:creationId xmlns:a16="http://schemas.microsoft.com/office/drawing/2014/main" id="{5AB2984A-EAC1-4FE6-03A8-FA1D5CFEB232}"/>
              </a:ext>
            </a:extLst>
          </p:cNvPr>
          <p:cNvGraphicFramePr>
            <a:graphicFrameLocks noGrp="1"/>
          </p:cNvGraphicFramePr>
          <p:nvPr>
            <p:ph idx="1"/>
            <p:extLst>
              <p:ext uri="{D42A27DB-BD31-4B8C-83A1-F6EECF244321}">
                <p14:modId xmlns:p14="http://schemas.microsoft.com/office/powerpoint/2010/main" val="3784461436"/>
              </p:ext>
            </p:extLst>
          </p:nvPr>
        </p:nvGraphicFramePr>
        <p:xfrm>
          <a:off x="838200" y="139019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ADF4691E-0239-12AA-DF0B-1C53B17B173B}"/>
              </a:ext>
            </a:extLst>
          </p:cNvPr>
          <p:cNvSpPr txBox="1">
            <a:spLocks/>
          </p:cNvSpPr>
          <p:nvPr/>
        </p:nvSpPr>
        <p:spPr>
          <a:xfrm>
            <a:off x="838200" y="365125"/>
            <a:ext cx="10744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layfair Display" pitchFamily="2" charset="77"/>
                <a:ea typeface="+mj-ea"/>
                <a:cs typeface="+mj-cs"/>
              </a:defRPr>
            </a:lvl1pPr>
          </a:lstStyle>
          <a:p>
            <a:r>
              <a:rPr lang="en-US" b="1">
                <a:solidFill>
                  <a:srgbClr val="BD2131"/>
                </a:solidFill>
              </a:rPr>
              <a:t>Chances to double your fundraising!</a:t>
            </a:r>
            <a:endParaRPr lang="en-US"/>
          </a:p>
        </p:txBody>
      </p:sp>
    </p:spTree>
    <p:extLst>
      <p:ext uri="{BB962C8B-B14F-4D97-AF65-F5344CB8AC3E}">
        <p14:creationId xmlns:p14="http://schemas.microsoft.com/office/powerpoint/2010/main" val="3106362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7690D-4A99-1EB0-9F3B-A2A044D33F5D}"/>
              </a:ext>
            </a:extLst>
          </p:cNvPr>
          <p:cNvSpPr>
            <a:spLocks noGrp="1"/>
          </p:cNvSpPr>
          <p:nvPr>
            <p:ph type="title"/>
          </p:nvPr>
        </p:nvSpPr>
        <p:spPr>
          <a:xfrm>
            <a:off x="838200" y="2386283"/>
            <a:ext cx="10515600" cy="1325563"/>
          </a:xfrm>
        </p:spPr>
        <p:txBody>
          <a:bodyPr anchor="ctr">
            <a:normAutofit fontScale="90000"/>
          </a:bodyPr>
          <a:lstStyle/>
          <a:p>
            <a:pPr algn="ctr"/>
            <a:br>
              <a:rPr lang="en-US" sz="5300">
                <a:latin typeface="Arial" panose="020B0604020202020204" pitchFamily="34" charset="0"/>
                <a:cs typeface="Arial" panose="020B0604020202020204" pitchFamily="34" charset="0"/>
              </a:rPr>
            </a:br>
            <a:r>
              <a:rPr lang="en-US" sz="5300">
                <a:solidFill>
                  <a:srgbClr val="BD2131"/>
                </a:solidFill>
                <a:latin typeface="Raleway"/>
                <a:cs typeface="Arial"/>
              </a:rPr>
              <a:t>Match Opportunities up to </a:t>
            </a:r>
            <a:br>
              <a:rPr lang="en-US"/>
            </a:br>
            <a:r>
              <a:rPr lang="en-US" sz="20600">
                <a:solidFill>
                  <a:schemeClr val="tx2"/>
                </a:solidFill>
                <a:latin typeface="Playfair Display"/>
              </a:rPr>
              <a:t>$3,000 </a:t>
            </a:r>
            <a:br>
              <a:rPr lang="en-US" sz="5300"/>
            </a:br>
            <a:r>
              <a:rPr lang="en-US" sz="5300">
                <a:solidFill>
                  <a:srgbClr val="BD2131"/>
                </a:solidFill>
                <a:latin typeface="Raleway"/>
                <a:cs typeface="Arial"/>
              </a:rPr>
              <a:t>for EVERY organization participating in Give Local 2025! </a:t>
            </a:r>
            <a:endParaRPr lang="en-US">
              <a:solidFill>
                <a:srgbClr val="BD2131"/>
              </a:solidFill>
              <a:latin typeface="Raleway"/>
              <a:cs typeface="Arial"/>
            </a:endParaRPr>
          </a:p>
        </p:txBody>
      </p:sp>
      <p:sp>
        <p:nvSpPr>
          <p:cNvPr id="4" name="Slide Number Placeholder 3">
            <a:extLst>
              <a:ext uri="{FF2B5EF4-FFF2-40B4-BE49-F238E27FC236}">
                <a16:creationId xmlns:a16="http://schemas.microsoft.com/office/drawing/2014/main" id="{4CAF6C54-84CA-D1A6-BD6F-DCFE83DF9659}"/>
              </a:ext>
            </a:extLst>
          </p:cNvPr>
          <p:cNvSpPr>
            <a:spLocks noGrp="1"/>
          </p:cNvSpPr>
          <p:nvPr>
            <p:ph type="sldNum" sz="quarter" idx="4"/>
          </p:nvPr>
        </p:nvSpPr>
        <p:spPr>
          <a:xfrm>
            <a:off x="838200" y="6348894"/>
            <a:ext cx="664029" cy="365125"/>
          </a:xfrm>
        </p:spPr>
        <p:txBody>
          <a:bodyPr anchor="ctr">
            <a:normAutofit/>
          </a:bodyPr>
          <a:lstStyle/>
          <a:p>
            <a:pPr>
              <a:spcAft>
                <a:spcPts val="600"/>
              </a:spcAft>
            </a:pPr>
            <a:fld id="{4F790568-C834-8C45-9BEE-BD8AE667ACA2}" type="slidenum">
              <a:rPr lang="en-US" smtClean="0"/>
              <a:pPr>
                <a:spcAft>
                  <a:spcPts val="600"/>
                </a:spcAft>
              </a:pPr>
              <a:t>62</a:t>
            </a:fld>
            <a:endParaRPr lang="en-US"/>
          </a:p>
        </p:txBody>
      </p:sp>
    </p:spTree>
    <p:extLst>
      <p:ext uri="{BB962C8B-B14F-4D97-AF65-F5344CB8AC3E}">
        <p14:creationId xmlns:p14="http://schemas.microsoft.com/office/powerpoint/2010/main" val="31182990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FE3D18-9D80-9539-029A-3CA24524E245}"/>
              </a:ext>
            </a:extLst>
          </p:cNvPr>
          <p:cNvSpPr>
            <a:spLocks noGrp="1"/>
          </p:cNvSpPr>
          <p:nvPr>
            <p:ph type="title"/>
          </p:nvPr>
        </p:nvSpPr>
        <p:spPr/>
        <p:txBody>
          <a:bodyPr/>
          <a:lstStyle/>
          <a:p>
            <a:r>
              <a:rPr lang="en-US"/>
              <a:t>Let’s talk about check/cash donations…</a:t>
            </a:r>
          </a:p>
        </p:txBody>
      </p:sp>
      <p:sp>
        <p:nvSpPr>
          <p:cNvPr id="2" name="Slide Number Placeholder 1">
            <a:extLst>
              <a:ext uri="{FF2B5EF4-FFF2-40B4-BE49-F238E27FC236}">
                <a16:creationId xmlns:a16="http://schemas.microsoft.com/office/drawing/2014/main" id="{2A28805C-7C06-6A82-A4AB-4E0091BC8688}"/>
              </a:ext>
            </a:extLst>
          </p:cNvPr>
          <p:cNvSpPr>
            <a:spLocks noGrp="1"/>
          </p:cNvSpPr>
          <p:nvPr>
            <p:ph type="sldNum" sz="quarter" idx="4"/>
          </p:nvPr>
        </p:nvSpPr>
        <p:spPr/>
        <p:txBody>
          <a:bodyPr/>
          <a:lstStyle/>
          <a:p>
            <a:fld id="{4F790568-C834-8C45-9BEE-BD8AE667ACA2}" type="slidenum">
              <a:rPr lang="en-US" smtClean="0"/>
              <a:pPr/>
              <a:t>63</a:t>
            </a:fld>
            <a:endParaRPr lang="en-US"/>
          </a:p>
        </p:txBody>
      </p:sp>
      <p:pic>
        <p:nvPicPr>
          <p:cNvPr id="6" name="Graphic 5" descr="Money with solid fill">
            <a:extLst>
              <a:ext uri="{FF2B5EF4-FFF2-40B4-BE49-F238E27FC236}">
                <a16:creationId xmlns:a16="http://schemas.microsoft.com/office/drawing/2014/main" id="{46D6E19B-514F-29BB-EE54-66B60A8684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3259667"/>
            <a:ext cx="2781904" cy="2781904"/>
          </a:xfrm>
          <a:prstGeom prst="rect">
            <a:avLst/>
          </a:prstGeom>
        </p:spPr>
      </p:pic>
      <p:pic>
        <p:nvPicPr>
          <p:cNvPr id="8" name="Graphic 7" descr="Bank check with solid fill">
            <a:extLst>
              <a:ext uri="{FF2B5EF4-FFF2-40B4-BE49-F238E27FC236}">
                <a16:creationId xmlns:a16="http://schemas.microsoft.com/office/drawing/2014/main" id="{C5A24AE3-4EC1-0810-9F54-B970522728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1219390"/>
            <a:ext cx="2781904" cy="2781904"/>
          </a:xfrm>
          <a:prstGeom prst="rect">
            <a:avLst/>
          </a:prstGeom>
        </p:spPr>
      </p:pic>
      <p:sp>
        <p:nvSpPr>
          <p:cNvPr id="9" name="Content Placeholder 2">
            <a:extLst>
              <a:ext uri="{FF2B5EF4-FFF2-40B4-BE49-F238E27FC236}">
                <a16:creationId xmlns:a16="http://schemas.microsoft.com/office/drawing/2014/main" id="{E2A2CF5B-FDD7-5A4A-488C-781FC180BE80}"/>
              </a:ext>
            </a:extLst>
          </p:cNvPr>
          <p:cNvSpPr>
            <a:spLocks noGrp="1"/>
          </p:cNvSpPr>
          <p:nvPr>
            <p:ph idx="1"/>
          </p:nvPr>
        </p:nvSpPr>
        <p:spPr>
          <a:xfrm>
            <a:off x="3826933" y="2913178"/>
            <a:ext cx="7526867" cy="2367490"/>
          </a:xfrm>
        </p:spPr>
        <p:txBody>
          <a:bodyPr numCol="1">
            <a:noAutofit/>
          </a:bodyPr>
          <a:lstStyle/>
          <a:p>
            <a:pPr>
              <a:lnSpc>
                <a:spcPct val="100000"/>
              </a:lnSpc>
            </a:pPr>
            <a:r>
              <a:rPr lang="en-US" sz="2400"/>
              <a:t>Checks need to be DATED for November 14</a:t>
            </a:r>
          </a:p>
          <a:p>
            <a:pPr>
              <a:lnSpc>
                <a:spcPct val="100000"/>
              </a:lnSpc>
            </a:pPr>
            <a:r>
              <a:rPr lang="en-US" sz="2400"/>
              <a:t>Cash/check donations need to be entered into the </a:t>
            </a:r>
            <a:r>
              <a:rPr lang="en-US" sz="2400" err="1"/>
              <a:t>GiveGab</a:t>
            </a:r>
            <a:r>
              <a:rPr lang="en-US" sz="2400"/>
              <a:t> system as “Offline Donations” on Give Local day to count for matches/awards</a:t>
            </a:r>
          </a:p>
          <a:p>
            <a:pPr>
              <a:lnSpc>
                <a:spcPct val="100000"/>
              </a:lnSpc>
            </a:pPr>
            <a:r>
              <a:rPr lang="en-US" sz="2400"/>
              <a:t>If the Arras Foundation receives checks…</a:t>
            </a:r>
            <a:endParaRPr lang="en-US" sz="2400" i="1"/>
          </a:p>
          <a:p>
            <a:pPr marL="0" indent="0">
              <a:lnSpc>
                <a:spcPct val="100000"/>
              </a:lnSpc>
              <a:buNone/>
            </a:pPr>
            <a:endParaRPr lang="en-US" sz="1600" i="1"/>
          </a:p>
          <a:p>
            <a:pPr marL="457200" lvl="1" indent="0">
              <a:lnSpc>
                <a:spcPct val="100000"/>
              </a:lnSpc>
              <a:buNone/>
            </a:pPr>
            <a:r>
              <a:rPr lang="en-US" sz="2000" i="1">
                <a:highlight>
                  <a:srgbClr val="FFFF00"/>
                </a:highlight>
              </a:rPr>
              <a:t>If you KNOW your own donors are likely to give by cash/check, come up with your own strategy!</a:t>
            </a:r>
          </a:p>
        </p:txBody>
      </p:sp>
      <p:pic>
        <p:nvPicPr>
          <p:cNvPr id="11" name="Picture 10" descr="A close-up of a logo&#10;&#10;AI-generated content may be incorrect.">
            <a:extLst>
              <a:ext uri="{FF2B5EF4-FFF2-40B4-BE49-F238E27FC236}">
                <a16:creationId xmlns:a16="http://schemas.microsoft.com/office/drawing/2014/main" id="{0988AEFA-630D-2EB9-0D54-DBD1BFC589E8}"/>
              </a:ext>
            </a:extLst>
          </p:cNvPr>
          <p:cNvPicPr>
            <a:picLocks noChangeAspect="1"/>
          </p:cNvPicPr>
          <p:nvPr/>
        </p:nvPicPr>
        <p:blipFill>
          <a:blip r:embed="rId6"/>
          <a:stretch>
            <a:fillRect/>
          </a:stretch>
        </p:blipFill>
        <p:spPr>
          <a:xfrm>
            <a:off x="4956312" y="1521355"/>
            <a:ext cx="6500901" cy="1318688"/>
          </a:xfrm>
          <a:prstGeom prst="rect">
            <a:avLst/>
          </a:prstGeom>
          <a:ln>
            <a:solidFill>
              <a:schemeClr val="accent1"/>
            </a:solidFill>
          </a:ln>
        </p:spPr>
      </p:pic>
      <p:pic>
        <p:nvPicPr>
          <p:cNvPr id="15" name="Graphic 14" descr="Cursor with solid fill">
            <a:extLst>
              <a:ext uri="{FF2B5EF4-FFF2-40B4-BE49-F238E27FC236}">
                <a16:creationId xmlns:a16="http://schemas.microsoft.com/office/drawing/2014/main" id="{91EB3C92-CAC2-B972-52E7-4C1C2A6FD3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58614" y="2296081"/>
            <a:ext cx="795498" cy="795498"/>
          </a:xfrm>
          <a:prstGeom prst="rect">
            <a:avLst/>
          </a:prstGeom>
        </p:spPr>
      </p:pic>
    </p:spTree>
    <p:extLst>
      <p:ext uri="{BB962C8B-B14F-4D97-AF65-F5344CB8AC3E}">
        <p14:creationId xmlns:p14="http://schemas.microsoft.com/office/powerpoint/2010/main" val="25403861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79A26-46B4-0088-54DC-FCD8EBDA34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A7DF33-8F64-F0C2-C001-8B606DC0C789}"/>
              </a:ext>
            </a:extLst>
          </p:cNvPr>
          <p:cNvSpPr>
            <a:spLocks noGrp="1"/>
          </p:cNvSpPr>
          <p:nvPr>
            <p:ph type="title"/>
          </p:nvPr>
        </p:nvSpPr>
        <p:spPr/>
        <p:txBody>
          <a:bodyPr/>
          <a:lstStyle/>
          <a:p>
            <a:r>
              <a:rPr lang="en-US"/>
              <a:t>🗓️ Key Dates for 2025:</a:t>
            </a:r>
          </a:p>
        </p:txBody>
      </p:sp>
      <p:sp>
        <p:nvSpPr>
          <p:cNvPr id="3" name="Content Placeholder 2">
            <a:extLst>
              <a:ext uri="{FF2B5EF4-FFF2-40B4-BE49-F238E27FC236}">
                <a16:creationId xmlns:a16="http://schemas.microsoft.com/office/drawing/2014/main" id="{55527F5E-7225-0F00-08B6-B7E33AA449DB}"/>
              </a:ext>
            </a:extLst>
          </p:cNvPr>
          <p:cNvSpPr>
            <a:spLocks noGrp="1"/>
          </p:cNvSpPr>
          <p:nvPr>
            <p:ph idx="1"/>
          </p:nvPr>
        </p:nvSpPr>
        <p:spPr/>
        <p:txBody>
          <a:bodyPr numCol="2">
            <a:noAutofit/>
          </a:bodyPr>
          <a:lstStyle/>
          <a:p>
            <a:pPr>
              <a:lnSpc>
                <a:spcPct val="100000"/>
              </a:lnSpc>
            </a:pPr>
            <a:r>
              <a:rPr lang="en-US" sz="2400"/>
              <a:t> September 15: GL25 KICKOFF &amp;Training</a:t>
            </a:r>
          </a:p>
          <a:p>
            <a:pPr>
              <a:lnSpc>
                <a:spcPct val="100000"/>
              </a:lnSpc>
            </a:pPr>
            <a:r>
              <a:rPr lang="en-US" sz="2400"/>
              <a:t> October 15: GL25 registration closes</a:t>
            </a:r>
          </a:p>
          <a:p>
            <a:pPr>
              <a:lnSpc>
                <a:spcPct val="100000"/>
              </a:lnSpc>
            </a:pPr>
            <a:r>
              <a:rPr lang="en-US" sz="2400"/>
              <a:t> November 1: Give Local! Blitz 💥</a:t>
            </a:r>
          </a:p>
          <a:p>
            <a:pPr>
              <a:lnSpc>
                <a:spcPct val="100000"/>
              </a:lnSpc>
            </a:pPr>
            <a:r>
              <a:rPr lang="en-US" sz="2400" b="1"/>
              <a:t> November 14, 2025: Give Local! 2025</a:t>
            </a:r>
            <a:endParaRPr lang="en-US" sz="2400"/>
          </a:p>
          <a:p>
            <a:pPr>
              <a:lnSpc>
                <a:spcPct val="100000"/>
              </a:lnSpc>
            </a:pPr>
            <a:endParaRPr lang="en-US" sz="2400" u="sng"/>
          </a:p>
          <a:p>
            <a:pPr>
              <a:lnSpc>
                <a:spcPct val="100000"/>
              </a:lnSpc>
            </a:pPr>
            <a:endParaRPr lang="en-US" sz="2400" u="sng"/>
          </a:p>
          <a:p>
            <a:pPr>
              <a:lnSpc>
                <a:spcPct val="100000"/>
              </a:lnSpc>
            </a:pPr>
            <a:endParaRPr lang="en-US" sz="2400" u="sng"/>
          </a:p>
          <a:p>
            <a:pPr>
              <a:lnSpc>
                <a:spcPct val="100000"/>
              </a:lnSpc>
            </a:pPr>
            <a:endParaRPr lang="en-US" sz="2400" u="sng"/>
          </a:p>
          <a:p>
            <a:pPr marL="0" indent="0">
              <a:lnSpc>
                <a:spcPct val="100000"/>
              </a:lnSpc>
              <a:buNone/>
            </a:pPr>
            <a:r>
              <a:rPr lang="en-US" sz="2400" b="1" u="sng"/>
              <a:t>Give Local 2025 "Office Hours"</a:t>
            </a:r>
          </a:p>
          <a:p>
            <a:pPr>
              <a:lnSpc>
                <a:spcPct val="100000"/>
              </a:lnSpc>
            </a:pPr>
            <a:r>
              <a:rPr lang="en-US" sz="2400"/>
              <a:t> September 18 (for </a:t>
            </a:r>
            <a:r>
              <a:rPr lang="en-US" sz="2400" b="1"/>
              <a:t>new orgs</a:t>
            </a:r>
            <a:r>
              <a:rPr lang="en-US" sz="2400"/>
              <a:t>, 2:30-4:30pm)</a:t>
            </a:r>
          </a:p>
          <a:p>
            <a:pPr>
              <a:lnSpc>
                <a:spcPct val="100000"/>
              </a:lnSpc>
            </a:pPr>
            <a:r>
              <a:rPr lang="en-US" sz="2400"/>
              <a:t> October 2 &amp; 3 (drop in, 10am-1pm)</a:t>
            </a:r>
          </a:p>
          <a:p>
            <a:pPr>
              <a:lnSpc>
                <a:spcPct val="100000"/>
              </a:lnSpc>
            </a:pPr>
            <a:r>
              <a:rPr lang="en-US" sz="2400"/>
              <a:t> October 13 &amp; 14 (drop in, 2pm-5pm)</a:t>
            </a:r>
          </a:p>
          <a:p>
            <a:pPr>
              <a:lnSpc>
                <a:spcPct val="100000"/>
              </a:lnSpc>
            </a:pPr>
            <a:r>
              <a:rPr lang="en-US" sz="2400"/>
              <a:t> October 30 (drop in, 3pm-5pm)</a:t>
            </a:r>
          </a:p>
          <a:p>
            <a:pPr>
              <a:lnSpc>
                <a:spcPct val="100000"/>
              </a:lnSpc>
            </a:pPr>
            <a:r>
              <a:rPr lang="en-US" sz="2400"/>
              <a:t> November 7 (as needed, by appointment only)</a:t>
            </a:r>
          </a:p>
          <a:p>
            <a:pPr>
              <a:lnSpc>
                <a:spcPct val="100000"/>
              </a:lnSpc>
            </a:pPr>
            <a:endParaRPr lang="en-US" sz="2400"/>
          </a:p>
        </p:txBody>
      </p:sp>
    </p:spTree>
    <p:extLst>
      <p:ext uri="{BB962C8B-B14F-4D97-AF65-F5344CB8AC3E}">
        <p14:creationId xmlns:p14="http://schemas.microsoft.com/office/powerpoint/2010/main" val="35875678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223A5-1ADA-3649-17B5-7CB75839DD13}"/>
              </a:ext>
            </a:extLst>
          </p:cNvPr>
          <p:cNvSpPr>
            <a:spLocks noGrp="1"/>
          </p:cNvSpPr>
          <p:nvPr>
            <p:ph type="title"/>
          </p:nvPr>
        </p:nvSpPr>
        <p:spPr/>
        <p:txBody>
          <a:bodyPr/>
          <a:lstStyle/>
          <a:p>
            <a:r>
              <a:rPr lang="en-US"/>
              <a:t>Follow along in the fun!</a:t>
            </a:r>
          </a:p>
        </p:txBody>
      </p:sp>
      <p:sp>
        <p:nvSpPr>
          <p:cNvPr id="4" name="Slide Number Placeholder 3">
            <a:extLst>
              <a:ext uri="{FF2B5EF4-FFF2-40B4-BE49-F238E27FC236}">
                <a16:creationId xmlns:a16="http://schemas.microsoft.com/office/drawing/2014/main" id="{FFF5B665-AC29-E23B-2156-F9427C200D5D}"/>
              </a:ext>
            </a:extLst>
          </p:cNvPr>
          <p:cNvSpPr>
            <a:spLocks noGrp="1"/>
          </p:cNvSpPr>
          <p:nvPr>
            <p:ph type="sldNum" sz="quarter" idx="4"/>
          </p:nvPr>
        </p:nvSpPr>
        <p:spPr/>
        <p:txBody>
          <a:bodyPr/>
          <a:lstStyle/>
          <a:p>
            <a:fld id="{4F790568-C834-8C45-9BEE-BD8AE667ACA2}" type="slidenum">
              <a:rPr lang="en-US" smtClean="0"/>
              <a:pPr/>
              <a:t>65</a:t>
            </a:fld>
            <a:endParaRPr lang="en-US"/>
          </a:p>
        </p:txBody>
      </p:sp>
      <p:pic>
        <p:nvPicPr>
          <p:cNvPr id="6" name="Graphic 5" descr="Online Network with solid fill">
            <a:extLst>
              <a:ext uri="{FF2B5EF4-FFF2-40B4-BE49-F238E27FC236}">
                <a16:creationId xmlns:a16="http://schemas.microsoft.com/office/drawing/2014/main" id="{FB9EEB6F-25AA-D396-C239-3F2F6B46A4C0}"/>
              </a:ext>
            </a:extLst>
          </p:cNvPr>
          <p:cNvPicPr>
            <a:picLocks noChangeAspect="1"/>
          </p:cNvPicPr>
          <p:nvPr/>
        </p:nvPicPr>
        <p:blipFill>
          <a:blip r:embed="rId2">
            <a:extLst>
              <a:ext uri="{96DAC541-7B7A-43D3-8B79-37D633B846F1}">
                <asvg:svgBlip xmlns:asvg="http://schemas.microsoft.com/office/drawing/2016/SVG/main" r:embed="rId3"/>
              </a:ext>
            </a:extLst>
          </a:blip>
          <a:srcRect l="21141" r="22618"/>
          <a:stretch>
            <a:fillRect/>
          </a:stretch>
        </p:blipFill>
        <p:spPr>
          <a:xfrm>
            <a:off x="838200" y="1576387"/>
            <a:ext cx="2447270" cy="4351365"/>
          </a:xfrm>
          <a:prstGeom prst="rect">
            <a:avLst/>
          </a:prstGeom>
        </p:spPr>
      </p:pic>
      <p:sp>
        <p:nvSpPr>
          <p:cNvPr id="10" name="TextBox 9">
            <a:extLst>
              <a:ext uri="{FF2B5EF4-FFF2-40B4-BE49-F238E27FC236}">
                <a16:creationId xmlns:a16="http://schemas.microsoft.com/office/drawing/2014/main" id="{159B2D9D-5152-3185-CE9B-43671D63E5A2}"/>
              </a:ext>
            </a:extLst>
          </p:cNvPr>
          <p:cNvSpPr txBox="1"/>
          <p:nvPr/>
        </p:nvSpPr>
        <p:spPr>
          <a:xfrm>
            <a:off x="3650017" y="1714252"/>
            <a:ext cx="8236147" cy="1107996"/>
          </a:xfrm>
          <a:prstGeom prst="rect">
            <a:avLst/>
          </a:prstGeom>
          <a:noFill/>
        </p:spPr>
        <p:txBody>
          <a:bodyPr wrap="square">
            <a:spAutoFit/>
          </a:bodyPr>
          <a:lstStyle/>
          <a:p>
            <a:r>
              <a:rPr lang="en-US" sz="6600" b="1">
                <a:solidFill>
                  <a:srgbClr val="BD2131"/>
                </a:solidFill>
                <a:effectLst>
                  <a:outerShdw blurRad="50800" dist="38100" dir="10800000" algn="r" rotWithShape="0">
                    <a:schemeClr val="tx2">
                      <a:alpha val="40000"/>
                    </a:schemeClr>
                  </a:outerShdw>
                </a:effectLst>
                <a:latin typeface="Playfair Display" pitchFamily="2" charset="77"/>
              </a:rPr>
              <a:t>@</a:t>
            </a:r>
            <a:r>
              <a:rPr lang="en-US" sz="6600" b="1" err="1">
                <a:solidFill>
                  <a:srgbClr val="BD2131"/>
                </a:solidFill>
                <a:effectLst>
                  <a:outerShdw blurRad="50800" dist="38100" dir="10800000" algn="r" rotWithShape="0">
                    <a:schemeClr val="tx2">
                      <a:alpha val="40000"/>
                    </a:schemeClr>
                  </a:outerShdw>
                </a:effectLst>
                <a:latin typeface="Playfair Display" pitchFamily="2" charset="77"/>
              </a:rPr>
              <a:t>ArrasFoundation</a:t>
            </a:r>
            <a:endParaRPr lang="en-US" sz="6600" b="1">
              <a:solidFill>
                <a:srgbClr val="BD2131"/>
              </a:solidFill>
              <a:effectLst>
                <a:outerShdw blurRad="50800" dist="38100" dir="10800000" algn="r" rotWithShape="0">
                  <a:schemeClr val="tx2">
                    <a:alpha val="40000"/>
                  </a:schemeClr>
                </a:outerShdw>
              </a:effectLst>
              <a:latin typeface="Playfair Display" pitchFamily="2" charset="77"/>
            </a:endParaRPr>
          </a:p>
        </p:txBody>
      </p:sp>
      <p:pic>
        <p:nvPicPr>
          <p:cNvPr id="12" name="Picture 11" descr="A blue and black logo&#10;&#10;AI-generated content may be incorrect.">
            <a:extLst>
              <a:ext uri="{FF2B5EF4-FFF2-40B4-BE49-F238E27FC236}">
                <a16:creationId xmlns:a16="http://schemas.microsoft.com/office/drawing/2014/main" id="{F23E11BC-42B7-0E86-14CF-B4D0B16C9E9F}"/>
              </a:ext>
            </a:extLst>
          </p:cNvPr>
          <p:cNvPicPr>
            <a:picLocks noChangeAspect="1"/>
          </p:cNvPicPr>
          <p:nvPr/>
        </p:nvPicPr>
        <p:blipFill>
          <a:blip r:embed="rId4">
            <a:extLst>
              <a:ext uri="{837473B0-CC2E-450A-ABE3-18F120FF3D39}">
                <a1611:picAttrSrcUrl xmlns:a1611="http://schemas.microsoft.com/office/drawing/2016/11/main" r:id="rId5"/>
              </a:ext>
            </a:extLst>
          </a:blip>
          <a:srcRect l="6881" t="5661" r="7331" b="7570"/>
          <a:stretch>
            <a:fillRect/>
          </a:stretch>
        </p:blipFill>
        <p:spPr>
          <a:xfrm>
            <a:off x="4518956" y="2915881"/>
            <a:ext cx="659876" cy="667411"/>
          </a:xfrm>
          <a:prstGeom prst="rect">
            <a:avLst/>
          </a:prstGeom>
        </p:spPr>
      </p:pic>
      <p:pic>
        <p:nvPicPr>
          <p:cNvPr id="17" name="Picture 16" descr="A logo of a camera&#10;&#10;AI-generated content may be incorrect.">
            <a:extLst>
              <a:ext uri="{FF2B5EF4-FFF2-40B4-BE49-F238E27FC236}">
                <a16:creationId xmlns:a16="http://schemas.microsoft.com/office/drawing/2014/main" id="{E3279540-E71C-E5DE-5E57-241669202E2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6500423" y="2919648"/>
            <a:ext cx="659876" cy="659876"/>
          </a:xfrm>
          <a:prstGeom prst="rect">
            <a:avLst/>
          </a:prstGeom>
        </p:spPr>
      </p:pic>
      <p:pic>
        <p:nvPicPr>
          <p:cNvPr id="23" name="Picture 22" descr="A white x on a black circle&#10;&#10;AI-generated content may be incorrect.">
            <a:extLst>
              <a:ext uri="{FF2B5EF4-FFF2-40B4-BE49-F238E27FC236}">
                <a16:creationId xmlns:a16="http://schemas.microsoft.com/office/drawing/2014/main" id="{5DBCDF2E-A7C5-068C-AA27-345BEC425C61}"/>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481890" y="2919648"/>
            <a:ext cx="659877" cy="659877"/>
          </a:xfrm>
          <a:prstGeom prst="rect">
            <a:avLst/>
          </a:prstGeom>
        </p:spPr>
      </p:pic>
      <p:pic>
        <p:nvPicPr>
          <p:cNvPr id="25" name="Picture 24" descr="A blue circle with black letters&#10;&#10;AI-generated content may be incorrect.">
            <a:extLst>
              <a:ext uri="{FF2B5EF4-FFF2-40B4-BE49-F238E27FC236}">
                <a16:creationId xmlns:a16="http://schemas.microsoft.com/office/drawing/2014/main" id="{78CF3024-C822-3958-088E-811BFAECAC33}"/>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10463357" y="2919648"/>
            <a:ext cx="659877" cy="659877"/>
          </a:xfrm>
          <a:prstGeom prst="rect">
            <a:avLst/>
          </a:prstGeom>
        </p:spPr>
      </p:pic>
      <p:sp>
        <p:nvSpPr>
          <p:cNvPr id="3" name="TextBox 2">
            <a:extLst>
              <a:ext uri="{FF2B5EF4-FFF2-40B4-BE49-F238E27FC236}">
                <a16:creationId xmlns:a16="http://schemas.microsoft.com/office/drawing/2014/main" id="{5C4318F8-D776-70E7-02F2-6B60AA0E734D}"/>
              </a:ext>
            </a:extLst>
          </p:cNvPr>
          <p:cNvSpPr txBox="1"/>
          <p:nvPr/>
        </p:nvSpPr>
        <p:spPr>
          <a:xfrm>
            <a:off x="3650017" y="4035753"/>
            <a:ext cx="8078157" cy="1815882"/>
          </a:xfrm>
          <a:prstGeom prst="rect">
            <a:avLst/>
          </a:prstGeom>
          <a:noFill/>
        </p:spPr>
        <p:txBody>
          <a:bodyPr wrap="square" rtlCol="0">
            <a:spAutoFit/>
          </a:bodyPr>
          <a:lstStyle/>
          <a:p>
            <a:r>
              <a:rPr lang="en-US" sz="2800" b="1">
                <a:latin typeface="Raleway" pitchFamily="2" charset="77"/>
              </a:rPr>
              <a:t>Add </a:t>
            </a:r>
            <a:r>
              <a:rPr lang="en-US" sz="2800" b="1">
                <a:latin typeface="Raleway" pitchFamily="2" charset="77"/>
                <a:hlinkClick r:id="rId12"/>
              </a:rPr>
              <a:t>GiveLocal@arrasfoundation.ccsend.com</a:t>
            </a:r>
            <a:endParaRPr lang="en-US" sz="2800" b="1">
              <a:latin typeface="Raleway" pitchFamily="2" charset="77"/>
            </a:endParaRPr>
          </a:p>
          <a:p>
            <a:r>
              <a:rPr lang="en-US" sz="2800" b="1">
                <a:latin typeface="Raleway" pitchFamily="2" charset="77"/>
              </a:rPr>
              <a:t>to your email's safe-senders list. </a:t>
            </a:r>
          </a:p>
          <a:p>
            <a:r>
              <a:rPr lang="en-US" sz="2800">
                <a:latin typeface="Raleway" pitchFamily="2" charset="77"/>
              </a:rPr>
              <a:t>Constant Contact will be our primary mode of communication!</a:t>
            </a:r>
          </a:p>
        </p:txBody>
      </p:sp>
    </p:spTree>
    <p:extLst>
      <p:ext uri="{BB962C8B-B14F-4D97-AF65-F5344CB8AC3E}">
        <p14:creationId xmlns:p14="http://schemas.microsoft.com/office/powerpoint/2010/main" val="40312426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qr code with text&#10;&#10;Description automatically generated">
            <a:extLst>
              <a:ext uri="{FF2B5EF4-FFF2-40B4-BE49-F238E27FC236}">
                <a16:creationId xmlns:a16="http://schemas.microsoft.com/office/drawing/2014/main" id="{17D7DDD8-3ED2-C57C-04CF-D52B74109CD2}"/>
              </a:ext>
            </a:extLst>
          </p:cNvPr>
          <p:cNvPicPr>
            <a:picLocks noChangeAspect="1"/>
          </p:cNvPicPr>
          <p:nvPr/>
        </p:nvPicPr>
        <p:blipFill>
          <a:blip r:embed="rId2"/>
          <a:stretch>
            <a:fillRect/>
          </a:stretch>
        </p:blipFill>
        <p:spPr>
          <a:xfrm>
            <a:off x="7286625" y="992270"/>
            <a:ext cx="4873459" cy="4873459"/>
          </a:xfrm>
          <a:prstGeom prst="rect">
            <a:avLst/>
          </a:prstGeom>
        </p:spPr>
      </p:pic>
      <p:sp>
        <p:nvSpPr>
          <p:cNvPr id="5" name="Slide Number Placeholder 4">
            <a:extLst>
              <a:ext uri="{FF2B5EF4-FFF2-40B4-BE49-F238E27FC236}">
                <a16:creationId xmlns:a16="http://schemas.microsoft.com/office/drawing/2014/main" id="{EA386D57-C678-B395-7FCE-6436CAED41D8}"/>
              </a:ext>
            </a:extLst>
          </p:cNvPr>
          <p:cNvSpPr>
            <a:spLocks noGrp="1"/>
          </p:cNvSpPr>
          <p:nvPr>
            <p:ph type="sldNum" sz="quarter" idx="4"/>
          </p:nvPr>
        </p:nvSpPr>
        <p:spPr/>
        <p:txBody>
          <a:bodyPr/>
          <a:lstStyle/>
          <a:p>
            <a:fld id="{4F790568-C834-8C45-9BEE-BD8AE667ACA2}" type="slidenum">
              <a:rPr lang="en-US" smtClean="0"/>
              <a:pPr/>
              <a:t>66</a:t>
            </a:fld>
            <a:endParaRPr lang="en-US"/>
          </a:p>
        </p:txBody>
      </p:sp>
      <p:pic>
        <p:nvPicPr>
          <p:cNvPr id="2" name="Picture 1" descr="A red and blue logo with text&#10;&#10;AI-generated content may be incorrect.">
            <a:extLst>
              <a:ext uri="{FF2B5EF4-FFF2-40B4-BE49-F238E27FC236}">
                <a16:creationId xmlns:a16="http://schemas.microsoft.com/office/drawing/2014/main" id="{A62B03A5-F143-77DB-CEDA-F2CC6A57D766}"/>
              </a:ext>
            </a:extLst>
          </p:cNvPr>
          <p:cNvPicPr>
            <a:picLocks noChangeAspect="1"/>
          </p:cNvPicPr>
          <p:nvPr/>
        </p:nvPicPr>
        <p:blipFill>
          <a:blip r:embed="rId3"/>
          <a:stretch>
            <a:fillRect/>
          </a:stretch>
        </p:blipFill>
        <p:spPr>
          <a:xfrm>
            <a:off x="4513849" y="3792741"/>
            <a:ext cx="2772776" cy="2772776"/>
          </a:xfrm>
          <a:prstGeom prst="rect">
            <a:avLst/>
          </a:prstGeom>
        </p:spPr>
      </p:pic>
      <p:pic>
        <p:nvPicPr>
          <p:cNvPr id="9" name="Picture 8" descr="A logo with a black background&#10;&#10;AI-generated content may be incorrect.">
            <a:extLst>
              <a:ext uri="{FF2B5EF4-FFF2-40B4-BE49-F238E27FC236}">
                <a16:creationId xmlns:a16="http://schemas.microsoft.com/office/drawing/2014/main" id="{0351FCB4-0989-EE01-AA47-7C325FE01F2D}"/>
              </a:ext>
            </a:extLst>
          </p:cNvPr>
          <p:cNvPicPr>
            <a:picLocks noChangeAspect="1"/>
          </p:cNvPicPr>
          <p:nvPr/>
        </p:nvPicPr>
        <p:blipFill>
          <a:blip r:embed="rId4"/>
          <a:stretch>
            <a:fillRect/>
          </a:stretch>
        </p:blipFill>
        <p:spPr>
          <a:xfrm>
            <a:off x="1068833" y="3644239"/>
            <a:ext cx="3069779" cy="3069779"/>
          </a:xfrm>
          <a:prstGeom prst="rect">
            <a:avLst/>
          </a:prstGeom>
        </p:spPr>
      </p:pic>
      <p:sp>
        <p:nvSpPr>
          <p:cNvPr id="10" name="Title 1">
            <a:extLst>
              <a:ext uri="{FF2B5EF4-FFF2-40B4-BE49-F238E27FC236}">
                <a16:creationId xmlns:a16="http://schemas.microsoft.com/office/drawing/2014/main" id="{E5F75924-AF08-E097-587D-96ECE209921C}"/>
              </a:ext>
            </a:extLst>
          </p:cNvPr>
          <p:cNvSpPr txBox="1">
            <a:spLocks/>
          </p:cNvSpPr>
          <p:nvPr/>
        </p:nvSpPr>
        <p:spPr>
          <a:xfrm>
            <a:off x="990600" y="1838015"/>
            <a:ext cx="6296025" cy="2083862"/>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Playfair Display" pitchFamily="2" charset="77"/>
                <a:ea typeface="+mj-ea"/>
                <a:cs typeface="+mj-cs"/>
              </a:defRPr>
            </a:lvl1pPr>
          </a:lstStyle>
          <a:p>
            <a:pPr>
              <a:lnSpc>
                <a:spcPct val="100000"/>
              </a:lnSpc>
              <a:spcAft>
                <a:spcPts val="600"/>
              </a:spcAft>
            </a:pPr>
            <a:r>
              <a:rPr lang="en-US" sz="3200" b="1" err="1"/>
              <a:t>GiveLocal@arrasfoundation.org</a:t>
            </a:r>
            <a:endParaRPr lang="en-US" sz="3200" b="1"/>
          </a:p>
          <a:p>
            <a:pPr>
              <a:lnSpc>
                <a:spcPct val="100000"/>
              </a:lnSpc>
            </a:pPr>
            <a:r>
              <a:rPr lang="en-US" sz="3200"/>
              <a:t>803-286-8772</a:t>
            </a:r>
          </a:p>
          <a:p>
            <a:pPr>
              <a:lnSpc>
                <a:spcPct val="100000"/>
              </a:lnSpc>
            </a:pPr>
            <a:r>
              <a:rPr lang="en-US" sz="2400"/>
              <a:t>---</a:t>
            </a:r>
            <a:endParaRPr lang="en-US" sz="3200"/>
          </a:p>
          <a:p>
            <a:pPr>
              <a:lnSpc>
                <a:spcPct val="100000"/>
              </a:lnSpc>
              <a:spcAft>
                <a:spcPts val="600"/>
              </a:spcAft>
            </a:pPr>
            <a:r>
              <a:rPr lang="en-US" sz="2400"/>
              <a:t>Emma DeVenny, Communications Director</a:t>
            </a:r>
          </a:p>
          <a:p>
            <a:pPr>
              <a:lnSpc>
                <a:spcPct val="100000"/>
              </a:lnSpc>
              <a:spcAft>
                <a:spcPts val="600"/>
              </a:spcAft>
            </a:pPr>
            <a:r>
              <a:rPr lang="en-US" sz="2400" err="1"/>
              <a:t>emma@arrasfoundation.org</a:t>
            </a:r>
            <a:endParaRPr lang="en-US" sz="2400"/>
          </a:p>
        </p:txBody>
      </p:sp>
      <p:sp>
        <p:nvSpPr>
          <p:cNvPr id="11" name="Title 4">
            <a:extLst>
              <a:ext uri="{FF2B5EF4-FFF2-40B4-BE49-F238E27FC236}">
                <a16:creationId xmlns:a16="http://schemas.microsoft.com/office/drawing/2014/main" id="{5A539BC6-FB9C-5A88-1962-5E0C76352D9F}"/>
              </a:ext>
            </a:extLst>
          </p:cNvPr>
          <p:cNvSpPr txBox="1">
            <a:spLocks/>
          </p:cNvSpPr>
          <p:nvPr/>
        </p:nvSpPr>
        <p:spPr>
          <a:xfrm>
            <a:off x="990600" y="652462"/>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Playfair Display" pitchFamily="2" charset="77"/>
                <a:ea typeface="+mj-ea"/>
                <a:cs typeface="+mj-cs"/>
              </a:defRPr>
            </a:lvl1pPr>
          </a:lstStyle>
          <a:p>
            <a:r>
              <a:rPr lang="en-US"/>
              <a:t>Questions?</a:t>
            </a:r>
          </a:p>
        </p:txBody>
      </p:sp>
    </p:spTree>
    <p:extLst>
      <p:ext uri="{BB962C8B-B14F-4D97-AF65-F5344CB8AC3E}">
        <p14:creationId xmlns:p14="http://schemas.microsoft.com/office/powerpoint/2010/main" val="1776511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9"/>
          <p:cNvPicPr preferRelativeResize="0"/>
          <p:nvPr/>
        </p:nvPicPr>
        <p:blipFill rotWithShape="1">
          <a:blip r:embed="rId3">
            <a:alphaModFix/>
          </a:blip>
          <a:srcRect/>
          <a:stretch/>
        </p:blipFill>
        <p:spPr>
          <a:xfrm>
            <a:off x="738834" y="1553901"/>
            <a:ext cx="4314367" cy="4314367"/>
          </a:xfrm>
          <a:prstGeom prst="rect">
            <a:avLst/>
          </a:prstGeom>
          <a:noFill/>
          <a:ln>
            <a:noFill/>
          </a:ln>
        </p:spPr>
      </p:pic>
      <p:sp>
        <p:nvSpPr>
          <p:cNvPr id="149" name="Google Shape;149;p29"/>
          <p:cNvSpPr txBox="1">
            <a:spLocks noGrp="1"/>
          </p:cNvSpPr>
          <p:nvPr>
            <p:ph type="title"/>
          </p:nvPr>
        </p:nvSpPr>
        <p:spPr>
          <a:xfrm>
            <a:off x="415600" y="291100"/>
            <a:ext cx="11431200" cy="1262800"/>
          </a:xfrm>
          <a:prstGeom prst="rect">
            <a:avLst/>
          </a:prstGeom>
        </p:spPr>
        <p:txBody>
          <a:bodyPr spcFirstLastPara="1" wrap="square" lIns="121900" tIns="121900" rIns="121900" bIns="121900" anchor="b" anchorCtr="0">
            <a:noAutofit/>
          </a:bodyPr>
          <a:lstStyle/>
          <a:p>
            <a:r>
              <a:rPr lang="en" sz="6200"/>
              <a:t>Benefits of Participating</a:t>
            </a:r>
            <a:endParaRPr sz="6200"/>
          </a:p>
        </p:txBody>
      </p:sp>
      <p:sp>
        <p:nvSpPr>
          <p:cNvPr id="150" name="Google Shape;150;p29"/>
          <p:cNvSpPr txBox="1">
            <a:spLocks noGrp="1"/>
          </p:cNvSpPr>
          <p:nvPr>
            <p:ph type="body" idx="1"/>
          </p:nvPr>
        </p:nvSpPr>
        <p:spPr>
          <a:xfrm>
            <a:off x="6433300" y="1714500"/>
            <a:ext cx="5490000" cy="5080000"/>
          </a:xfrm>
          <a:prstGeom prst="rect">
            <a:avLst/>
          </a:prstGeom>
        </p:spPr>
        <p:txBody>
          <a:bodyPr spcFirstLastPara="1" wrap="square" lIns="121900" tIns="121900" rIns="121900" bIns="121900" anchor="t" anchorCtr="0">
            <a:normAutofit fontScale="92500"/>
          </a:bodyPr>
          <a:lstStyle/>
          <a:p>
            <a:pPr indent="-423323">
              <a:buSzPts val="1400"/>
            </a:pPr>
            <a:r>
              <a:rPr lang="en" sz="1867" b="0"/>
              <a:t>Learn to utilize digital fundraising tools, and take advantage of resources that are available year-round!</a:t>
            </a:r>
            <a:endParaRPr sz="1867" b="0"/>
          </a:p>
          <a:p>
            <a:pPr indent="-423323">
              <a:spcBef>
                <a:spcPts val="1333"/>
              </a:spcBef>
              <a:buSzPts val="1400"/>
            </a:pPr>
            <a:r>
              <a:rPr lang="en" sz="1867" b="0"/>
              <a:t>Re-Engage with your existing supporters and gain new donors</a:t>
            </a:r>
            <a:endParaRPr sz="1867" b="0"/>
          </a:p>
          <a:p>
            <a:pPr indent="-423323">
              <a:spcBef>
                <a:spcPts val="1333"/>
              </a:spcBef>
              <a:buSzPts val="1400"/>
            </a:pPr>
            <a:r>
              <a:rPr lang="en" sz="1867" b="0"/>
              <a:t>Combine your marketing efforts + Arras Foundation marketing = exponential visibility for all organizations</a:t>
            </a:r>
            <a:endParaRPr sz="1867" b="0"/>
          </a:p>
          <a:p>
            <a:pPr indent="-423323">
              <a:spcBef>
                <a:spcPts val="1333"/>
              </a:spcBef>
              <a:buSzPts val="1400"/>
            </a:pPr>
            <a:r>
              <a:rPr lang="en" sz="1867" b="0"/>
              <a:t>Utilize the Giving Day to reach other internal goals</a:t>
            </a:r>
            <a:endParaRPr sz="1867" b="0"/>
          </a:p>
          <a:p>
            <a:pPr indent="-423323">
              <a:spcBef>
                <a:spcPts val="1333"/>
              </a:spcBef>
              <a:spcAft>
                <a:spcPts val="1333"/>
              </a:spcAft>
              <a:buSzPts val="1400"/>
            </a:pPr>
            <a:r>
              <a:rPr lang="en" sz="1867" b="0"/>
              <a:t>Motivate donors to make a greater impact with prizes and match incentives</a:t>
            </a:r>
            <a:endParaRPr sz="1867" b="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653667" y="267033"/>
            <a:ext cx="5150400" cy="3513200"/>
          </a:xfrm>
          <a:prstGeom prst="rect">
            <a:avLst/>
          </a:prstGeom>
        </p:spPr>
        <p:txBody>
          <a:bodyPr spcFirstLastPara="1" wrap="square" lIns="121900" tIns="121900" rIns="121900" bIns="121900" anchor="ctr" anchorCtr="0">
            <a:normAutofit/>
          </a:bodyPr>
          <a:lstStyle/>
          <a:p>
            <a:r>
              <a:rPr lang="en" sz="6933"/>
              <a:t>Who is </a:t>
            </a:r>
            <a:endParaRPr sz="6933"/>
          </a:p>
          <a:p>
            <a:r>
              <a:rPr lang="en" sz="6933"/>
              <a:t>Bonterra?</a:t>
            </a:r>
            <a:endParaRPr sz="6933"/>
          </a:p>
        </p:txBody>
      </p:sp>
      <p:pic>
        <p:nvPicPr>
          <p:cNvPr id="156" name="Google Shape;156;p30"/>
          <p:cNvPicPr preferRelativeResize="0"/>
          <p:nvPr/>
        </p:nvPicPr>
        <p:blipFill rotWithShape="1">
          <a:blip r:embed="rId3">
            <a:alphaModFix/>
          </a:blip>
          <a:srcRect l="2116" r="2116"/>
          <a:stretch/>
        </p:blipFill>
        <p:spPr>
          <a:xfrm rot="-5916183">
            <a:off x="5674172" y="505343"/>
            <a:ext cx="6579193" cy="687004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415600" y="206033"/>
            <a:ext cx="11360800" cy="1782000"/>
          </a:xfrm>
          <a:prstGeom prst="rect">
            <a:avLst/>
          </a:prstGeom>
        </p:spPr>
        <p:txBody>
          <a:bodyPr spcFirstLastPara="1" wrap="square" lIns="121900" tIns="121900" rIns="121900" bIns="121900" anchor="t" anchorCtr="0">
            <a:noAutofit/>
          </a:bodyPr>
          <a:lstStyle/>
          <a:p>
            <a:r>
              <a:rPr lang="en" sz="6200"/>
              <a:t>Who is Bonterra?</a:t>
            </a:r>
            <a:endParaRPr sz="6200"/>
          </a:p>
        </p:txBody>
      </p:sp>
      <p:sp>
        <p:nvSpPr>
          <p:cNvPr id="162" name="Google Shape;162;p31"/>
          <p:cNvSpPr txBox="1">
            <a:spLocks noGrp="1"/>
          </p:cNvSpPr>
          <p:nvPr>
            <p:ph type="body" idx="1"/>
          </p:nvPr>
        </p:nvSpPr>
        <p:spPr>
          <a:xfrm>
            <a:off x="6394367" y="1984800"/>
            <a:ext cx="5382000" cy="4125200"/>
          </a:xfrm>
          <a:prstGeom prst="rect">
            <a:avLst/>
          </a:prstGeom>
        </p:spPr>
        <p:txBody>
          <a:bodyPr spcFirstLastPara="1" wrap="square" lIns="121900" tIns="121900" rIns="121900" bIns="121900" anchor="t" anchorCtr="0">
            <a:normAutofit/>
          </a:bodyPr>
          <a:lstStyle/>
          <a:p>
            <a:pPr marL="0" indent="0">
              <a:buNone/>
            </a:pPr>
            <a:r>
              <a:rPr lang="en" sz="1867">
                <a:solidFill>
                  <a:srgbClr val="374D63"/>
                </a:solidFill>
              </a:rPr>
              <a:t>Bonterra’s mission is to power those who power social impact</a:t>
            </a:r>
            <a:endParaRPr sz="1867">
              <a:solidFill>
                <a:srgbClr val="374D63"/>
              </a:solidFill>
            </a:endParaRPr>
          </a:p>
          <a:p>
            <a:pPr indent="-423323">
              <a:lnSpc>
                <a:spcPct val="150000"/>
              </a:lnSpc>
              <a:spcBef>
                <a:spcPts val="1600"/>
              </a:spcBef>
              <a:buClr>
                <a:srgbClr val="374D63"/>
              </a:buClr>
              <a:buSzPts val="1400"/>
            </a:pPr>
            <a:r>
              <a:rPr lang="en" sz="1867" b="0">
                <a:solidFill>
                  <a:srgbClr val="374D63"/>
                </a:solidFill>
              </a:rPr>
              <a:t>Host a secure, reliable and transparent platform for Give Local!</a:t>
            </a:r>
            <a:endParaRPr sz="1867" b="0">
              <a:solidFill>
                <a:srgbClr val="374D63"/>
              </a:solidFill>
            </a:endParaRPr>
          </a:p>
          <a:p>
            <a:pPr indent="-423323">
              <a:lnSpc>
                <a:spcPct val="150000"/>
              </a:lnSpc>
              <a:spcBef>
                <a:spcPts val="1333"/>
              </a:spcBef>
              <a:buClr>
                <a:srgbClr val="374D63"/>
              </a:buClr>
              <a:buSzPts val="1400"/>
            </a:pPr>
            <a:r>
              <a:rPr lang="en" sz="1867" b="0">
                <a:solidFill>
                  <a:srgbClr val="374D63"/>
                </a:solidFill>
              </a:rPr>
              <a:t>Create the ultimate donor experience</a:t>
            </a:r>
            <a:endParaRPr sz="1867" b="0">
              <a:solidFill>
                <a:srgbClr val="374D63"/>
              </a:solidFill>
            </a:endParaRPr>
          </a:p>
          <a:p>
            <a:pPr indent="-423323">
              <a:lnSpc>
                <a:spcPct val="150000"/>
              </a:lnSpc>
              <a:spcBef>
                <a:spcPts val="1333"/>
              </a:spcBef>
              <a:buClr>
                <a:srgbClr val="374D63"/>
              </a:buClr>
              <a:buSzPts val="1400"/>
            </a:pPr>
            <a:r>
              <a:rPr lang="en" sz="1867" b="0">
                <a:solidFill>
                  <a:srgbClr val="374D63"/>
                </a:solidFill>
              </a:rPr>
              <a:t>Provide a dedicated support team</a:t>
            </a:r>
            <a:endParaRPr sz="1867" b="0">
              <a:solidFill>
                <a:srgbClr val="374D63"/>
              </a:solidFill>
            </a:endParaRPr>
          </a:p>
          <a:p>
            <a:pPr indent="-423323">
              <a:lnSpc>
                <a:spcPct val="150000"/>
              </a:lnSpc>
              <a:spcBef>
                <a:spcPts val="1333"/>
              </a:spcBef>
              <a:spcAft>
                <a:spcPts val="1333"/>
              </a:spcAft>
              <a:buClr>
                <a:srgbClr val="374D63"/>
              </a:buClr>
              <a:buSzPts val="1400"/>
              <a:buFont typeface="Arial"/>
              <a:buChar char="●"/>
            </a:pPr>
            <a:r>
              <a:rPr lang="en" sz="1867" b="0">
                <a:solidFill>
                  <a:srgbClr val="374D63"/>
                </a:solidFill>
              </a:rPr>
              <a:t>GiveGab is becoming Bonterra!</a:t>
            </a:r>
            <a:endParaRPr sz="1867" b="0">
              <a:solidFill>
                <a:srgbClr val="374D63"/>
              </a:solidFill>
            </a:endParaRPr>
          </a:p>
        </p:txBody>
      </p:sp>
      <p:pic>
        <p:nvPicPr>
          <p:cNvPr id="163" name="Google Shape;163;p31"/>
          <p:cNvPicPr preferRelativeResize="0"/>
          <p:nvPr/>
        </p:nvPicPr>
        <p:blipFill>
          <a:blip r:embed="rId3">
            <a:alphaModFix/>
          </a:blip>
          <a:stretch>
            <a:fillRect/>
          </a:stretch>
        </p:blipFill>
        <p:spPr>
          <a:xfrm>
            <a:off x="801034" y="1336901"/>
            <a:ext cx="4773100" cy="47731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Give Local">
      <a:dk1>
        <a:srgbClr val="000000"/>
      </a:dk1>
      <a:lt1>
        <a:srgbClr val="FFFFFF"/>
      </a:lt1>
      <a:dk2>
        <a:srgbClr val="430281"/>
      </a:dk2>
      <a:lt2>
        <a:srgbClr val="E7E6E6"/>
      </a:lt2>
      <a:accent1>
        <a:srgbClr val="CE0029"/>
      </a:accent1>
      <a:accent2>
        <a:srgbClr val="025393"/>
      </a:accent2>
      <a:accent3>
        <a:srgbClr val="430281"/>
      </a:accent3>
      <a:accent4>
        <a:srgbClr val="B78BF9"/>
      </a:accent4>
      <a:accent5>
        <a:srgbClr val="79BBF9"/>
      </a:accent5>
      <a:accent6>
        <a:srgbClr val="FF7174"/>
      </a:accent6>
      <a:hlink>
        <a:srgbClr val="025393"/>
      </a:hlink>
      <a:folHlink>
        <a:srgbClr val="B18DF3"/>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860F61D-7584-A74F-A4DC-9C6F1649230B}" vid="{9E5814FC-7594-BF4F-B98B-BB4C6B2232FF}"/>
    </a:ext>
  </a:extLst>
</a:theme>
</file>

<file path=ppt/theme/theme2.xml><?xml version="1.0" encoding="utf-8"?>
<a:theme xmlns:a="http://schemas.openxmlformats.org/drawingml/2006/main" name="1_Office Theme">
  <a:themeElements>
    <a:clrScheme name="Give Local">
      <a:dk1>
        <a:srgbClr val="000000"/>
      </a:dk1>
      <a:lt1>
        <a:srgbClr val="FFFFFF"/>
      </a:lt1>
      <a:dk2>
        <a:srgbClr val="430281"/>
      </a:dk2>
      <a:lt2>
        <a:srgbClr val="E7E6E6"/>
      </a:lt2>
      <a:accent1>
        <a:srgbClr val="CE0029"/>
      </a:accent1>
      <a:accent2>
        <a:srgbClr val="025393"/>
      </a:accent2>
      <a:accent3>
        <a:srgbClr val="430281"/>
      </a:accent3>
      <a:accent4>
        <a:srgbClr val="B78BF9"/>
      </a:accent4>
      <a:accent5>
        <a:srgbClr val="79BBF9"/>
      </a:accent5>
      <a:accent6>
        <a:srgbClr val="FF7174"/>
      </a:accent6>
      <a:hlink>
        <a:srgbClr val="025393"/>
      </a:hlink>
      <a:folHlink>
        <a:srgbClr val="B18DF3"/>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860F61D-7584-A74F-A4DC-9C6F1649230B}" vid="{2964B3CA-0035-EA44-9CDC-CC2F98AED60A}"/>
    </a:ext>
  </a:extLst>
</a:theme>
</file>

<file path=ppt/theme/theme3.xml><?xml version="1.0" encoding="utf-8"?>
<a:theme xmlns:a="http://schemas.openxmlformats.org/drawingml/2006/main" name="2_Office Theme">
  <a:themeElements>
    <a:clrScheme name="Give Local">
      <a:dk1>
        <a:srgbClr val="000000"/>
      </a:dk1>
      <a:lt1>
        <a:srgbClr val="FFFFFF"/>
      </a:lt1>
      <a:dk2>
        <a:srgbClr val="430281"/>
      </a:dk2>
      <a:lt2>
        <a:srgbClr val="E7E6E6"/>
      </a:lt2>
      <a:accent1>
        <a:srgbClr val="CE0029"/>
      </a:accent1>
      <a:accent2>
        <a:srgbClr val="025393"/>
      </a:accent2>
      <a:accent3>
        <a:srgbClr val="430281"/>
      </a:accent3>
      <a:accent4>
        <a:srgbClr val="B78BF9"/>
      </a:accent4>
      <a:accent5>
        <a:srgbClr val="79BBF9"/>
      </a:accent5>
      <a:accent6>
        <a:srgbClr val="FF7174"/>
      </a:accent6>
      <a:hlink>
        <a:srgbClr val="025393"/>
      </a:hlink>
      <a:folHlink>
        <a:srgbClr val="B18DF3"/>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1860F61D-7584-A74F-A4DC-9C6F1649230B}" vid="{6A8080F1-D458-5E48-ACDE-7E297B6DAD29}"/>
    </a:ext>
  </a:ext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626fbb6-3a0c-4510-aaf8-04b599d05ebc" xsi:nil="true"/>
    <lcf76f155ced4ddcb4097134ff3c332f xmlns="8e7dedf9-0567-4813-8817-b0cc3bdef97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E275FCC2F012142A2047BEEC6B2822F" ma:contentTypeVersion="11" ma:contentTypeDescription="Create a new document." ma:contentTypeScope="" ma:versionID="b040a180cc21165fddfa57f7f20f2669">
  <xsd:schema xmlns:xsd="http://www.w3.org/2001/XMLSchema" xmlns:xs="http://www.w3.org/2001/XMLSchema" xmlns:p="http://schemas.microsoft.com/office/2006/metadata/properties" xmlns:ns2="8e7dedf9-0567-4813-8817-b0cc3bdef978" xmlns:ns3="e626fbb6-3a0c-4510-aaf8-04b599d05ebc" targetNamespace="http://schemas.microsoft.com/office/2006/metadata/properties" ma:root="true" ma:fieldsID="f7997169750365c459c148c8d5572e78" ns2:_="" ns3:_="">
    <xsd:import namespace="8e7dedf9-0567-4813-8817-b0cc3bdef978"/>
    <xsd:import namespace="e626fbb6-3a0c-4510-aaf8-04b599d05eb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7dedf9-0567-4813-8817-b0cc3bdef9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e612b14-c401-49c8-998c-0036e79a6aa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26fbb6-3a0c-4510-aaf8-04b599d05eb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9d585ab-2381-4229-96d6-20190cbc09e3}" ma:internalName="TaxCatchAll" ma:showField="CatchAllData" ma:web="e626fbb6-3a0c-4510-aaf8-04b599d05e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7BCC81-B78C-4100-842E-6E725437A366}">
  <ds:schemaRefs>
    <ds:schemaRef ds:uri="8e7dedf9-0567-4813-8817-b0cc3bdef978"/>
    <ds:schemaRef ds:uri="e626fbb6-3a0c-4510-aaf8-04b599d05e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7375586-8A0B-46EB-B2D1-C0AD5A4851F5}">
  <ds:schemaRefs>
    <ds:schemaRef ds:uri="8e7dedf9-0567-4813-8817-b0cc3bdef978"/>
    <ds:schemaRef ds:uri="e626fbb6-3a0c-4510-aaf8-04b599d05e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4F73164-F99C-4663-8314-5512D1B169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66</Slides>
  <Notes>42</Notes>
  <HiddenSlides>0</HiddenSlides>
  <ScaleCrop>false</ScaleCrop>
  <HeadingPairs>
    <vt:vector size="4" baseType="variant">
      <vt:variant>
        <vt:lpstr>Theme</vt:lpstr>
      </vt:variant>
      <vt:variant>
        <vt:i4>4</vt:i4>
      </vt:variant>
      <vt:variant>
        <vt:lpstr>Slide Titles</vt:lpstr>
      </vt:variant>
      <vt:variant>
        <vt:i4>66</vt:i4>
      </vt:variant>
    </vt:vector>
  </HeadingPairs>
  <TitlesOfParts>
    <vt:vector size="70" baseType="lpstr">
      <vt:lpstr>Office Theme</vt:lpstr>
      <vt:lpstr>1_Office Theme</vt:lpstr>
      <vt:lpstr>2_Office Theme</vt:lpstr>
      <vt:lpstr>Simple Light</vt:lpstr>
      <vt:lpstr>NPO KICKOFF</vt:lpstr>
      <vt:lpstr>PowerPoint Presentation</vt:lpstr>
      <vt:lpstr>Getting Ready for Give Local! </vt:lpstr>
      <vt:lpstr>Submit Your Questions</vt:lpstr>
      <vt:lpstr>Agenda</vt:lpstr>
      <vt:lpstr>Give Local! Overview</vt:lpstr>
      <vt:lpstr>Benefits of Participating</vt:lpstr>
      <vt:lpstr>Who is  Bonterra?</vt:lpstr>
      <vt:lpstr>Who is Bonterra?</vt:lpstr>
      <vt:lpstr>Donation Security</vt:lpstr>
      <vt:lpstr>Simple Donation Processing</vt:lpstr>
      <vt:lpstr>Transparent Donations</vt:lpstr>
      <vt:lpstr>Transparent Donations  </vt:lpstr>
      <vt:lpstr>PowerPoint Presentation</vt:lpstr>
      <vt:lpstr>Instant Donor Delight</vt:lpstr>
      <vt:lpstr>Giving Day Analytics</vt:lpstr>
      <vt:lpstr>PowerPoint Presentation</vt:lpstr>
      <vt:lpstr>Returning?  Copy Your Profile</vt:lpstr>
      <vt:lpstr>Completing Your Profile</vt:lpstr>
      <vt:lpstr>Your Giving Day Dashboard</vt:lpstr>
      <vt:lpstr>Basic Info</vt:lpstr>
      <vt:lpstr>Curate Your Story</vt:lpstr>
      <vt:lpstr>Get Verified</vt:lpstr>
      <vt:lpstr>Get Verified</vt:lpstr>
      <vt:lpstr>Get Verified</vt:lpstr>
      <vt:lpstr>Suggest Donation Levels</vt:lpstr>
      <vt:lpstr>Personalized Gratitude</vt:lpstr>
      <vt:lpstr>Invite Your Fundraisers</vt:lpstr>
      <vt:lpstr>PowerPoint Presentation</vt:lpstr>
      <vt:lpstr>Did you know?</vt:lpstr>
      <vt:lpstr>Key Dashboard Tools</vt:lpstr>
      <vt:lpstr>Share Your Profile</vt:lpstr>
      <vt:lpstr>What’s Next?</vt:lpstr>
      <vt:lpstr>Step Up Your Fundraising with Matches</vt:lpstr>
      <vt:lpstr>Did you know?</vt:lpstr>
      <vt:lpstr>Your Nonprofit Toolkit</vt:lpstr>
      <vt:lpstr>Your Next Steps</vt:lpstr>
      <vt:lpstr>Your Next Steps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Key Dates for 2025:</vt:lpstr>
      <vt:lpstr>PowerPoint Presentation</vt:lpstr>
      <vt:lpstr>PowerPoint Presentation</vt:lpstr>
      <vt:lpstr>A Successful    Campaign</vt:lpstr>
      <vt:lpstr>What is storytelling? </vt:lpstr>
      <vt:lpstr>6 Reasons to Embrace NPO Storytelling</vt:lpstr>
      <vt:lpstr>How do YOU  tell your stories during GL?</vt:lpstr>
      <vt:lpstr>Utilize all tools available to you!</vt:lpstr>
      <vt:lpstr>SET GOALS!</vt:lpstr>
      <vt:lpstr>STRATEGIZE!</vt:lpstr>
      <vt:lpstr>Tools to Superpower your day</vt:lpstr>
      <vt:lpstr>How have you found  Give Local success?</vt:lpstr>
      <vt:lpstr>PowerPoint Presentation</vt:lpstr>
      <vt:lpstr>PowerPoint Presentation</vt:lpstr>
      <vt:lpstr>PowerPoint Presentation</vt:lpstr>
      <vt:lpstr> Match Opportunities up to  $3,000  for EVERY organization participating in Give Local 2025! </vt:lpstr>
      <vt:lpstr>Let’s talk about check/cash donations…</vt:lpstr>
      <vt:lpstr>🗓️ Key Dates for 2025:</vt:lpstr>
      <vt:lpstr>Follow along in the fun!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DeVenny</dc:creator>
  <cp:revision>1</cp:revision>
  <dcterms:created xsi:type="dcterms:W3CDTF">2025-06-12T18:13:41Z</dcterms:created>
  <dcterms:modified xsi:type="dcterms:W3CDTF">2025-09-15T15:57:49Z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0x010100FE275FCC2F012142A2047BEEC6B2822F</vt:lpwstr>
  </property>
  <property fmtid="{D5CDD505-2E9C-101B-9397-08002B2CF9AE}" pid="3" name="MediaServiceImageTags">
    <vt:lpwstr/>
  </property>
</Properties>
</file>